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67" r:id="rId9"/>
    <p:sldId id="266"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a Burton" initials="NB" lastIdx="2" clrIdx="0">
    <p:extLst>
      <p:ext uri="{19B8F6BF-5375-455C-9EA6-DF929625EA0E}">
        <p15:presenceInfo xmlns:p15="http://schemas.microsoft.com/office/powerpoint/2012/main" userId="eeda0d735dd15b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1" d="100"/>
          <a:sy n="81" d="100"/>
        </p:scale>
        <p:origin x="86"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12-11T16:14:08.534" idx="1">
    <p:pos x="10" y="10"/>
    <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66348-3BC1-4842-9B0A-9B5E0436122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4D0BA56-BD4B-461A-B585-1DE2B41DBE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20AC3D7-E98D-488F-B614-BC559662CA2A}"/>
              </a:ext>
            </a:extLst>
          </p:cNvPr>
          <p:cNvSpPr>
            <a:spLocks noGrp="1"/>
          </p:cNvSpPr>
          <p:nvPr>
            <p:ph type="dt" sz="half" idx="10"/>
          </p:nvPr>
        </p:nvSpPr>
        <p:spPr/>
        <p:txBody>
          <a:bodyPr/>
          <a:lstStyle/>
          <a:p>
            <a:fld id="{76B1E37A-8B33-4A02-B4E1-5F0F83CD5685}" type="datetimeFigureOut">
              <a:rPr lang="en-GB" smtClean="0"/>
              <a:t>11/12/2020</a:t>
            </a:fld>
            <a:endParaRPr lang="en-GB"/>
          </a:p>
        </p:txBody>
      </p:sp>
      <p:sp>
        <p:nvSpPr>
          <p:cNvPr id="5" name="Footer Placeholder 4">
            <a:extLst>
              <a:ext uri="{FF2B5EF4-FFF2-40B4-BE49-F238E27FC236}">
                <a16:creationId xmlns:a16="http://schemas.microsoft.com/office/drawing/2014/main" id="{016BADF9-5604-41EE-ADEF-D2C8537152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D0274C-1EC5-4E47-B2D7-9892CD3290C3}"/>
              </a:ext>
            </a:extLst>
          </p:cNvPr>
          <p:cNvSpPr>
            <a:spLocks noGrp="1"/>
          </p:cNvSpPr>
          <p:nvPr>
            <p:ph type="sldNum" sz="quarter" idx="12"/>
          </p:nvPr>
        </p:nvSpPr>
        <p:spPr/>
        <p:txBody>
          <a:bodyPr/>
          <a:lstStyle/>
          <a:p>
            <a:fld id="{356EE0A4-4B2C-4BF2-BD10-EEF521B0E061}" type="slidenum">
              <a:rPr lang="en-GB" smtClean="0"/>
              <a:t>‹#›</a:t>
            </a:fld>
            <a:endParaRPr lang="en-GB"/>
          </a:p>
        </p:txBody>
      </p:sp>
    </p:spTree>
    <p:extLst>
      <p:ext uri="{BB962C8B-B14F-4D97-AF65-F5344CB8AC3E}">
        <p14:creationId xmlns:p14="http://schemas.microsoft.com/office/powerpoint/2010/main" val="15908904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91934-364A-443D-8597-7F7A25D5025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0B32EFF-0506-49CB-9965-08E7426C29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51FA1C8-8368-4899-AEFD-701879568017}"/>
              </a:ext>
            </a:extLst>
          </p:cNvPr>
          <p:cNvSpPr>
            <a:spLocks noGrp="1"/>
          </p:cNvSpPr>
          <p:nvPr>
            <p:ph type="dt" sz="half" idx="10"/>
          </p:nvPr>
        </p:nvSpPr>
        <p:spPr/>
        <p:txBody>
          <a:bodyPr/>
          <a:lstStyle/>
          <a:p>
            <a:fld id="{76B1E37A-8B33-4A02-B4E1-5F0F83CD5685}" type="datetimeFigureOut">
              <a:rPr lang="en-GB" smtClean="0"/>
              <a:t>11/12/2020</a:t>
            </a:fld>
            <a:endParaRPr lang="en-GB"/>
          </a:p>
        </p:txBody>
      </p:sp>
      <p:sp>
        <p:nvSpPr>
          <p:cNvPr id="5" name="Footer Placeholder 4">
            <a:extLst>
              <a:ext uri="{FF2B5EF4-FFF2-40B4-BE49-F238E27FC236}">
                <a16:creationId xmlns:a16="http://schemas.microsoft.com/office/drawing/2014/main" id="{F635C13D-EC93-4F17-97DD-CDF40CFDD1B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0D231E8-919A-4025-AE03-A55E66AFAF75}"/>
              </a:ext>
            </a:extLst>
          </p:cNvPr>
          <p:cNvSpPr>
            <a:spLocks noGrp="1"/>
          </p:cNvSpPr>
          <p:nvPr>
            <p:ph type="sldNum" sz="quarter" idx="12"/>
          </p:nvPr>
        </p:nvSpPr>
        <p:spPr/>
        <p:txBody>
          <a:bodyPr/>
          <a:lstStyle/>
          <a:p>
            <a:fld id="{356EE0A4-4B2C-4BF2-BD10-EEF521B0E061}" type="slidenum">
              <a:rPr lang="en-GB" smtClean="0"/>
              <a:t>‹#›</a:t>
            </a:fld>
            <a:endParaRPr lang="en-GB"/>
          </a:p>
        </p:txBody>
      </p:sp>
    </p:spTree>
    <p:extLst>
      <p:ext uri="{BB962C8B-B14F-4D97-AF65-F5344CB8AC3E}">
        <p14:creationId xmlns:p14="http://schemas.microsoft.com/office/powerpoint/2010/main" val="26244202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EC3C1F-0667-46C1-AF81-36111904ED4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65E4042-785A-4A51-9A42-C86DB539F85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98C798F-FEDD-4983-AEE7-457499A5A980}"/>
              </a:ext>
            </a:extLst>
          </p:cNvPr>
          <p:cNvSpPr>
            <a:spLocks noGrp="1"/>
          </p:cNvSpPr>
          <p:nvPr>
            <p:ph type="dt" sz="half" idx="10"/>
          </p:nvPr>
        </p:nvSpPr>
        <p:spPr/>
        <p:txBody>
          <a:bodyPr/>
          <a:lstStyle/>
          <a:p>
            <a:fld id="{76B1E37A-8B33-4A02-B4E1-5F0F83CD5685}" type="datetimeFigureOut">
              <a:rPr lang="en-GB" smtClean="0"/>
              <a:t>11/12/2020</a:t>
            </a:fld>
            <a:endParaRPr lang="en-GB"/>
          </a:p>
        </p:txBody>
      </p:sp>
      <p:sp>
        <p:nvSpPr>
          <p:cNvPr id="5" name="Footer Placeholder 4">
            <a:extLst>
              <a:ext uri="{FF2B5EF4-FFF2-40B4-BE49-F238E27FC236}">
                <a16:creationId xmlns:a16="http://schemas.microsoft.com/office/drawing/2014/main" id="{672BDC95-D0C7-4A10-AF1A-F868CF4C71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99610BD-F1A6-4C4E-85D5-CCF1AF4C7793}"/>
              </a:ext>
            </a:extLst>
          </p:cNvPr>
          <p:cNvSpPr>
            <a:spLocks noGrp="1"/>
          </p:cNvSpPr>
          <p:nvPr>
            <p:ph type="sldNum" sz="quarter" idx="12"/>
          </p:nvPr>
        </p:nvSpPr>
        <p:spPr/>
        <p:txBody>
          <a:bodyPr/>
          <a:lstStyle/>
          <a:p>
            <a:fld id="{356EE0A4-4B2C-4BF2-BD10-EEF521B0E061}" type="slidenum">
              <a:rPr lang="en-GB" smtClean="0"/>
              <a:t>‹#›</a:t>
            </a:fld>
            <a:endParaRPr lang="en-GB"/>
          </a:p>
        </p:txBody>
      </p:sp>
    </p:spTree>
    <p:extLst>
      <p:ext uri="{BB962C8B-B14F-4D97-AF65-F5344CB8AC3E}">
        <p14:creationId xmlns:p14="http://schemas.microsoft.com/office/powerpoint/2010/main" val="30788742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66AFB-8CB3-4F3D-BB23-F00CFCD976B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FE80ADD-FB95-4EF1-BD5E-ACCC3316DF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F2B3AA-0462-4480-9105-751FE051E259}"/>
              </a:ext>
            </a:extLst>
          </p:cNvPr>
          <p:cNvSpPr>
            <a:spLocks noGrp="1"/>
          </p:cNvSpPr>
          <p:nvPr>
            <p:ph type="dt" sz="half" idx="10"/>
          </p:nvPr>
        </p:nvSpPr>
        <p:spPr/>
        <p:txBody>
          <a:bodyPr/>
          <a:lstStyle/>
          <a:p>
            <a:fld id="{76B1E37A-8B33-4A02-B4E1-5F0F83CD5685}" type="datetimeFigureOut">
              <a:rPr lang="en-GB" smtClean="0"/>
              <a:t>11/12/2020</a:t>
            </a:fld>
            <a:endParaRPr lang="en-GB"/>
          </a:p>
        </p:txBody>
      </p:sp>
      <p:sp>
        <p:nvSpPr>
          <p:cNvPr id="5" name="Footer Placeholder 4">
            <a:extLst>
              <a:ext uri="{FF2B5EF4-FFF2-40B4-BE49-F238E27FC236}">
                <a16:creationId xmlns:a16="http://schemas.microsoft.com/office/drawing/2014/main" id="{287C3F7F-946C-4AD8-8FC0-2F801DE1F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759FC53-CD1B-48A4-A500-E37508303568}"/>
              </a:ext>
            </a:extLst>
          </p:cNvPr>
          <p:cNvSpPr>
            <a:spLocks noGrp="1"/>
          </p:cNvSpPr>
          <p:nvPr>
            <p:ph type="sldNum" sz="quarter" idx="12"/>
          </p:nvPr>
        </p:nvSpPr>
        <p:spPr/>
        <p:txBody>
          <a:bodyPr/>
          <a:lstStyle/>
          <a:p>
            <a:fld id="{356EE0A4-4B2C-4BF2-BD10-EEF521B0E061}" type="slidenum">
              <a:rPr lang="en-GB" smtClean="0"/>
              <a:t>‹#›</a:t>
            </a:fld>
            <a:endParaRPr lang="en-GB"/>
          </a:p>
        </p:txBody>
      </p:sp>
    </p:spTree>
    <p:extLst>
      <p:ext uri="{BB962C8B-B14F-4D97-AF65-F5344CB8AC3E}">
        <p14:creationId xmlns:p14="http://schemas.microsoft.com/office/powerpoint/2010/main" val="6484472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D0EE2-507E-4E19-833F-62DBC97280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3E5DC7A-5E8A-4470-93C5-FEB39609C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E6D7F7-8818-45E6-9AD0-4849FAAA26DA}"/>
              </a:ext>
            </a:extLst>
          </p:cNvPr>
          <p:cNvSpPr>
            <a:spLocks noGrp="1"/>
          </p:cNvSpPr>
          <p:nvPr>
            <p:ph type="dt" sz="half" idx="10"/>
          </p:nvPr>
        </p:nvSpPr>
        <p:spPr/>
        <p:txBody>
          <a:bodyPr/>
          <a:lstStyle/>
          <a:p>
            <a:fld id="{76B1E37A-8B33-4A02-B4E1-5F0F83CD5685}" type="datetimeFigureOut">
              <a:rPr lang="en-GB" smtClean="0"/>
              <a:t>11/12/2020</a:t>
            </a:fld>
            <a:endParaRPr lang="en-GB"/>
          </a:p>
        </p:txBody>
      </p:sp>
      <p:sp>
        <p:nvSpPr>
          <p:cNvPr id="5" name="Footer Placeholder 4">
            <a:extLst>
              <a:ext uri="{FF2B5EF4-FFF2-40B4-BE49-F238E27FC236}">
                <a16:creationId xmlns:a16="http://schemas.microsoft.com/office/drawing/2014/main" id="{06A00E21-8500-46DA-AB49-CD2AF275FAA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3D56497-F218-43D5-87AE-4CB994ED22C6}"/>
              </a:ext>
            </a:extLst>
          </p:cNvPr>
          <p:cNvSpPr>
            <a:spLocks noGrp="1"/>
          </p:cNvSpPr>
          <p:nvPr>
            <p:ph type="sldNum" sz="quarter" idx="12"/>
          </p:nvPr>
        </p:nvSpPr>
        <p:spPr/>
        <p:txBody>
          <a:bodyPr/>
          <a:lstStyle/>
          <a:p>
            <a:fld id="{356EE0A4-4B2C-4BF2-BD10-EEF521B0E061}" type="slidenum">
              <a:rPr lang="en-GB" smtClean="0"/>
              <a:t>‹#›</a:t>
            </a:fld>
            <a:endParaRPr lang="en-GB"/>
          </a:p>
        </p:txBody>
      </p:sp>
    </p:spTree>
    <p:extLst>
      <p:ext uri="{BB962C8B-B14F-4D97-AF65-F5344CB8AC3E}">
        <p14:creationId xmlns:p14="http://schemas.microsoft.com/office/powerpoint/2010/main" val="3015326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F494A-0943-481C-8956-0ABB42F05E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EB2A974-0D18-4106-8167-CDAC50AEEB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FC618AF-08C2-458A-A491-3A11265B78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F30AF2E-5C16-4ADD-910A-B81CB41E307E}"/>
              </a:ext>
            </a:extLst>
          </p:cNvPr>
          <p:cNvSpPr>
            <a:spLocks noGrp="1"/>
          </p:cNvSpPr>
          <p:nvPr>
            <p:ph type="dt" sz="half" idx="10"/>
          </p:nvPr>
        </p:nvSpPr>
        <p:spPr/>
        <p:txBody>
          <a:bodyPr/>
          <a:lstStyle/>
          <a:p>
            <a:fld id="{76B1E37A-8B33-4A02-B4E1-5F0F83CD5685}" type="datetimeFigureOut">
              <a:rPr lang="en-GB" smtClean="0"/>
              <a:t>11/12/2020</a:t>
            </a:fld>
            <a:endParaRPr lang="en-GB"/>
          </a:p>
        </p:txBody>
      </p:sp>
      <p:sp>
        <p:nvSpPr>
          <p:cNvPr id="6" name="Footer Placeholder 5">
            <a:extLst>
              <a:ext uri="{FF2B5EF4-FFF2-40B4-BE49-F238E27FC236}">
                <a16:creationId xmlns:a16="http://schemas.microsoft.com/office/drawing/2014/main" id="{DEF4AC66-7AFE-46F0-B98E-0F8B1EBC3A7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64FCF9-3A96-4031-9F68-FE9BFA34D098}"/>
              </a:ext>
            </a:extLst>
          </p:cNvPr>
          <p:cNvSpPr>
            <a:spLocks noGrp="1"/>
          </p:cNvSpPr>
          <p:nvPr>
            <p:ph type="sldNum" sz="quarter" idx="12"/>
          </p:nvPr>
        </p:nvSpPr>
        <p:spPr/>
        <p:txBody>
          <a:bodyPr/>
          <a:lstStyle/>
          <a:p>
            <a:fld id="{356EE0A4-4B2C-4BF2-BD10-EEF521B0E061}" type="slidenum">
              <a:rPr lang="en-GB" smtClean="0"/>
              <a:t>‹#›</a:t>
            </a:fld>
            <a:endParaRPr lang="en-GB"/>
          </a:p>
        </p:txBody>
      </p:sp>
    </p:spTree>
    <p:extLst>
      <p:ext uri="{BB962C8B-B14F-4D97-AF65-F5344CB8AC3E}">
        <p14:creationId xmlns:p14="http://schemas.microsoft.com/office/powerpoint/2010/main" val="17880563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38FD8-71B5-4A70-BC21-9B79B2A103E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2B4CC73-2A9F-4262-8648-DF6D189C8E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F062AE1-234F-4FBD-BBE5-23B23E2FE06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2E218EA-AB26-4650-9E2F-1715C41C2A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7AF7392-F572-4A9A-8AB7-E061EE043A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71B9D28-E6A9-448F-8BE2-2AEE791D2E6E}"/>
              </a:ext>
            </a:extLst>
          </p:cNvPr>
          <p:cNvSpPr>
            <a:spLocks noGrp="1"/>
          </p:cNvSpPr>
          <p:nvPr>
            <p:ph type="dt" sz="half" idx="10"/>
          </p:nvPr>
        </p:nvSpPr>
        <p:spPr/>
        <p:txBody>
          <a:bodyPr/>
          <a:lstStyle/>
          <a:p>
            <a:fld id="{76B1E37A-8B33-4A02-B4E1-5F0F83CD5685}" type="datetimeFigureOut">
              <a:rPr lang="en-GB" smtClean="0"/>
              <a:t>11/12/2020</a:t>
            </a:fld>
            <a:endParaRPr lang="en-GB"/>
          </a:p>
        </p:txBody>
      </p:sp>
      <p:sp>
        <p:nvSpPr>
          <p:cNvPr id="8" name="Footer Placeholder 7">
            <a:extLst>
              <a:ext uri="{FF2B5EF4-FFF2-40B4-BE49-F238E27FC236}">
                <a16:creationId xmlns:a16="http://schemas.microsoft.com/office/drawing/2014/main" id="{C8C626BF-D1C2-4D83-9AE2-039B2F44F6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606C620-C616-4402-A834-18106185DEEA}"/>
              </a:ext>
            </a:extLst>
          </p:cNvPr>
          <p:cNvSpPr>
            <a:spLocks noGrp="1"/>
          </p:cNvSpPr>
          <p:nvPr>
            <p:ph type="sldNum" sz="quarter" idx="12"/>
          </p:nvPr>
        </p:nvSpPr>
        <p:spPr/>
        <p:txBody>
          <a:bodyPr/>
          <a:lstStyle/>
          <a:p>
            <a:fld id="{356EE0A4-4B2C-4BF2-BD10-EEF521B0E061}" type="slidenum">
              <a:rPr lang="en-GB" smtClean="0"/>
              <a:t>‹#›</a:t>
            </a:fld>
            <a:endParaRPr lang="en-GB"/>
          </a:p>
        </p:txBody>
      </p:sp>
    </p:spTree>
    <p:extLst>
      <p:ext uri="{BB962C8B-B14F-4D97-AF65-F5344CB8AC3E}">
        <p14:creationId xmlns:p14="http://schemas.microsoft.com/office/powerpoint/2010/main" val="4105401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5D73C-D6E6-472A-A95F-9883FFFD555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C85CE34-958D-4CBC-84A8-4297FAFADC13}"/>
              </a:ext>
            </a:extLst>
          </p:cNvPr>
          <p:cNvSpPr>
            <a:spLocks noGrp="1"/>
          </p:cNvSpPr>
          <p:nvPr>
            <p:ph type="dt" sz="half" idx="10"/>
          </p:nvPr>
        </p:nvSpPr>
        <p:spPr/>
        <p:txBody>
          <a:bodyPr/>
          <a:lstStyle/>
          <a:p>
            <a:fld id="{76B1E37A-8B33-4A02-B4E1-5F0F83CD5685}" type="datetimeFigureOut">
              <a:rPr lang="en-GB" smtClean="0"/>
              <a:t>11/12/2020</a:t>
            </a:fld>
            <a:endParaRPr lang="en-GB"/>
          </a:p>
        </p:txBody>
      </p:sp>
      <p:sp>
        <p:nvSpPr>
          <p:cNvPr id="4" name="Footer Placeholder 3">
            <a:extLst>
              <a:ext uri="{FF2B5EF4-FFF2-40B4-BE49-F238E27FC236}">
                <a16:creationId xmlns:a16="http://schemas.microsoft.com/office/drawing/2014/main" id="{BD612F6D-015A-4F7A-885F-F06C3C9257F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2486712-5C43-4786-93CF-2D04A1F16C54}"/>
              </a:ext>
            </a:extLst>
          </p:cNvPr>
          <p:cNvSpPr>
            <a:spLocks noGrp="1"/>
          </p:cNvSpPr>
          <p:nvPr>
            <p:ph type="sldNum" sz="quarter" idx="12"/>
          </p:nvPr>
        </p:nvSpPr>
        <p:spPr/>
        <p:txBody>
          <a:bodyPr/>
          <a:lstStyle/>
          <a:p>
            <a:fld id="{356EE0A4-4B2C-4BF2-BD10-EEF521B0E061}" type="slidenum">
              <a:rPr lang="en-GB" smtClean="0"/>
              <a:t>‹#›</a:t>
            </a:fld>
            <a:endParaRPr lang="en-GB"/>
          </a:p>
        </p:txBody>
      </p:sp>
    </p:spTree>
    <p:extLst>
      <p:ext uri="{BB962C8B-B14F-4D97-AF65-F5344CB8AC3E}">
        <p14:creationId xmlns:p14="http://schemas.microsoft.com/office/powerpoint/2010/main" val="31971180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9D3240-308A-4003-94BF-FF95F681069F}"/>
              </a:ext>
            </a:extLst>
          </p:cNvPr>
          <p:cNvSpPr>
            <a:spLocks noGrp="1"/>
          </p:cNvSpPr>
          <p:nvPr>
            <p:ph type="dt" sz="half" idx="10"/>
          </p:nvPr>
        </p:nvSpPr>
        <p:spPr/>
        <p:txBody>
          <a:bodyPr/>
          <a:lstStyle/>
          <a:p>
            <a:fld id="{76B1E37A-8B33-4A02-B4E1-5F0F83CD5685}" type="datetimeFigureOut">
              <a:rPr lang="en-GB" smtClean="0"/>
              <a:t>11/12/2020</a:t>
            </a:fld>
            <a:endParaRPr lang="en-GB"/>
          </a:p>
        </p:txBody>
      </p:sp>
      <p:sp>
        <p:nvSpPr>
          <p:cNvPr id="3" name="Footer Placeholder 2">
            <a:extLst>
              <a:ext uri="{FF2B5EF4-FFF2-40B4-BE49-F238E27FC236}">
                <a16:creationId xmlns:a16="http://schemas.microsoft.com/office/drawing/2014/main" id="{500DBFCE-D700-4344-B1D4-0DB1B6F93AB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24E928D-C4C9-4622-B2F6-035500B2821A}"/>
              </a:ext>
            </a:extLst>
          </p:cNvPr>
          <p:cNvSpPr>
            <a:spLocks noGrp="1"/>
          </p:cNvSpPr>
          <p:nvPr>
            <p:ph type="sldNum" sz="quarter" idx="12"/>
          </p:nvPr>
        </p:nvSpPr>
        <p:spPr/>
        <p:txBody>
          <a:bodyPr/>
          <a:lstStyle/>
          <a:p>
            <a:fld id="{356EE0A4-4B2C-4BF2-BD10-EEF521B0E061}" type="slidenum">
              <a:rPr lang="en-GB" smtClean="0"/>
              <a:t>‹#›</a:t>
            </a:fld>
            <a:endParaRPr lang="en-GB"/>
          </a:p>
        </p:txBody>
      </p:sp>
    </p:spTree>
    <p:extLst>
      <p:ext uri="{BB962C8B-B14F-4D97-AF65-F5344CB8AC3E}">
        <p14:creationId xmlns:p14="http://schemas.microsoft.com/office/powerpoint/2010/main" val="6495569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2E0F3-0F6C-416D-AD27-CC012BF139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B7507BE-96DB-42C3-8F29-FCF53497470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A847240-9803-40BB-9A49-4CEDF8D9C5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E4C77E-6D2C-4709-8D5E-884A1E5F9838}"/>
              </a:ext>
            </a:extLst>
          </p:cNvPr>
          <p:cNvSpPr>
            <a:spLocks noGrp="1"/>
          </p:cNvSpPr>
          <p:nvPr>
            <p:ph type="dt" sz="half" idx="10"/>
          </p:nvPr>
        </p:nvSpPr>
        <p:spPr/>
        <p:txBody>
          <a:bodyPr/>
          <a:lstStyle/>
          <a:p>
            <a:fld id="{76B1E37A-8B33-4A02-B4E1-5F0F83CD5685}" type="datetimeFigureOut">
              <a:rPr lang="en-GB" smtClean="0"/>
              <a:t>11/12/2020</a:t>
            </a:fld>
            <a:endParaRPr lang="en-GB"/>
          </a:p>
        </p:txBody>
      </p:sp>
      <p:sp>
        <p:nvSpPr>
          <p:cNvPr id="6" name="Footer Placeholder 5">
            <a:extLst>
              <a:ext uri="{FF2B5EF4-FFF2-40B4-BE49-F238E27FC236}">
                <a16:creationId xmlns:a16="http://schemas.microsoft.com/office/drawing/2014/main" id="{2B6DBF61-2969-4FBD-BFE7-CBE2D71CB2E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0730C21-BABC-49CE-A091-7BE119DDD460}"/>
              </a:ext>
            </a:extLst>
          </p:cNvPr>
          <p:cNvSpPr>
            <a:spLocks noGrp="1"/>
          </p:cNvSpPr>
          <p:nvPr>
            <p:ph type="sldNum" sz="quarter" idx="12"/>
          </p:nvPr>
        </p:nvSpPr>
        <p:spPr/>
        <p:txBody>
          <a:bodyPr/>
          <a:lstStyle/>
          <a:p>
            <a:fld id="{356EE0A4-4B2C-4BF2-BD10-EEF521B0E061}" type="slidenum">
              <a:rPr lang="en-GB" smtClean="0"/>
              <a:t>‹#›</a:t>
            </a:fld>
            <a:endParaRPr lang="en-GB"/>
          </a:p>
        </p:txBody>
      </p:sp>
    </p:spTree>
    <p:extLst>
      <p:ext uri="{BB962C8B-B14F-4D97-AF65-F5344CB8AC3E}">
        <p14:creationId xmlns:p14="http://schemas.microsoft.com/office/powerpoint/2010/main" val="37111818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59DB8-1645-4237-BEB4-4B1191E286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C6129BB-B14F-4EED-AFA5-4DB9C32B8E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8A77522-D1D9-455B-88F0-F0DC0B1FA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AF700-92EF-4C2C-8E7D-99AF3E1FC393}"/>
              </a:ext>
            </a:extLst>
          </p:cNvPr>
          <p:cNvSpPr>
            <a:spLocks noGrp="1"/>
          </p:cNvSpPr>
          <p:nvPr>
            <p:ph type="dt" sz="half" idx="10"/>
          </p:nvPr>
        </p:nvSpPr>
        <p:spPr/>
        <p:txBody>
          <a:bodyPr/>
          <a:lstStyle/>
          <a:p>
            <a:fld id="{76B1E37A-8B33-4A02-B4E1-5F0F83CD5685}" type="datetimeFigureOut">
              <a:rPr lang="en-GB" smtClean="0"/>
              <a:t>11/12/2020</a:t>
            </a:fld>
            <a:endParaRPr lang="en-GB"/>
          </a:p>
        </p:txBody>
      </p:sp>
      <p:sp>
        <p:nvSpPr>
          <p:cNvPr id="6" name="Footer Placeholder 5">
            <a:extLst>
              <a:ext uri="{FF2B5EF4-FFF2-40B4-BE49-F238E27FC236}">
                <a16:creationId xmlns:a16="http://schemas.microsoft.com/office/drawing/2014/main" id="{D0492254-DAE3-4EC6-8717-56290322E6F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F9CF55-6A1B-42ED-BC93-63B249482086}"/>
              </a:ext>
            </a:extLst>
          </p:cNvPr>
          <p:cNvSpPr>
            <a:spLocks noGrp="1"/>
          </p:cNvSpPr>
          <p:nvPr>
            <p:ph type="sldNum" sz="quarter" idx="12"/>
          </p:nvPr>
        </p:nvSpPr>
        <p:spPr/>
        <p:txBody>
          <a:bodyPr/>
          <a:lstStyle/>
          <a:p>
            <a:fld id="{356EE0A4-4B2C-4BF2-BD10-EEF521B0E061}" type="slidenum">
              <a:rPr lang="en-GB" smtClean="0"/>
              <a:t>‹#›</a:t>
            </a:fld>
            <a:endParaRPr lang="en-GB"/>
          </a:p>
        </p:txBody>
      </p:sp>
    </p:spTree>
    <p:extLst>
      <p:ext uri="{BB962C8B-B14F-4D97-AF65-F5344CB8AC3E}">
        <p14:creationId xmlns:p14="http://schemas.microsoft.com/office/powerpoint/2010/main" val="33897793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2000">
              <a:schemeClr val="tx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C7046B-54B9-4B89-B070-444919832C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26A8B9-C941-449A-8CC0-C96F754576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BEEE12-0581-41D9-A88A-73FA21295FA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B1E37A-8B33-4A02-B4E1-5F0F83CD5685}" type="datetimeFigureOut">
              <a:rPr lang="en-GB" smtClean="0"/>
              <a:t>11/12/2020</a:t>
            </a:fld>
            <a:endParaRPr lang="en-GB"/>
          </a:p>
        </p:txBody>
      </p:sp>
      <p:sp>
        <p:nvSpPr>
          <p:cNvPr id="5" name="Footer Placeholder 4">
            <a:extLst>
              <a:ext uri="{FF2B5EF4-FFF2-40B4-BE49-F238E27FC236}">
                <a16:creationId xmlns:a16="http://schemas.microsoft.com/office/drawing/2014/main" id="{B8AAA2CE-BB37-4F0B-9E78-081F59EEF7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DA7A1D4-40D1-4AF9-8585-9C7CA53A00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6EE0A4-4B2C-4BF2-BD10-EEF521B0E061}" type="slidenum">
              <a:rPr lang="en-GB" smtClean="0"/>
              <a:t>‹#›</a:t>
            </a:fld>
            <a:endParaRPr lang="en-GB"/>
          </a:p>
        </p:txBody>
      </p:sp>
    </p:spTree>
    <p:extLst>
      <p:ext uri="{BB962C8B-B14F-4D97-AF65-F5344CB8AC3E}">
        <p14:creationId xmlns:p14="http://schemas.microsoft.com/office/powerpoint/2010/main" val="37876386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thlehem Night Dark Star Motion Background | The Skit Guys">
            <a:extLst>
              <a:ext uri="{FF2B5EF4-FFF2-40B4-BE49-F238E27FC236}">
                <a16:creationId xmlns:a16="http://schemas.microsoft.com/office/drawing/2014/main" id="{91A664C8-499E-41A7-800B-7EF3AAB7F2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39"/>
            <a:ext cx="12192000" cy="682752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4BB8B71-0705-4D38-844D-9080E3FBD55A}"/>
              </a:ext>
            </a:extLst>
          </p:cNvPr>
          <p:cNvSpPr>
            <a:spLocks noGrp="1"/>
          </p:cNvSpPr>
          <p:nvPr>
            <p:ph type="ctrTitle"/>
          </p:nvPr>
        </p:nvSpPr>
        <p:spPr/>
        <p:txBody>
          <a:bodyPr/>
          <a:lstStyle/>
          <a:p>
            <a:r>
              <a:rPr lang="en-GB" dirty="0" err="1">
                <a:solidFill>
                  <a:srgbClr val="FFFF00"/>
                </a:solidFill>
              </a:rPr>
              <a:t>Calverleigh</a:t>
            </a:r>
            <a:r>
              <a:rPr lang="en-GB" dirty="0">
                <a:solidFill>
                  <a:srgbClr val="FFFF00"/>
                </a:solidFill>
              </a:rPr>
              <a:t> Nativity competition 2020</a:t>
            </a:r>
          </a:p>
        </p:txBody>
      </p:sp>
      <p:sp>
        <p:nvSpPr>
          <p:cNvPr id="3" name="Subtitle 2">
            <a:extLst>
              <a:ext uri="{FF2B5EF4-FFF2-40B4-BE49-F238E27FC236}">
                <a16:creationId xmlns:a16="http://schemas.microsoft.com/office/drawing/2014/main" id="{737A7B0D-0514-4606-B91D-A6DD881B2997}"/>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912259807"/>
      </p:ext>
    </p:extLst>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4EAF-E099-4478-8B17-DA69954C2641}"/>
              </a:ext>
            </a:extLst>
          </p:cNvPr>
          <p:cNvSpPr>
            <a:spLocks noGrp="1"/>
          </p:cNvSpPr>
          <p:nvPr>
            <p:ph type="title"/>
          </p:nvPr>
        </p:nvSpPr>
        <p:spPr/>
        <p:txBody>
          <a:bodyPr/>
          <a:lstStyle/>
          <a:p>
            <a:endParaRPr lang="en-GB" dirty="0"/>
          </a:p>
        </p:txBody>
      </p:sp>
      <p:sp>
        <p:nvSpPr>
          <p:cNvPr id="3" name="Rectangle 2">
            <a:extLst>
              <a:ext uri="{FF2B5EF4-FFF2-40B4-BE49-F238E27FC236}">
                <a16:creationId xmlns:a16="http://schemas.microsoft.com/office/drawing/2014/main" id="{54605E83-0B75-4866-8ED0-0C0147DAE2BC}"/>
              </a:ext>
            </a:extLst>
          </p:cNvPr>
          <p:cNvSpPr/>
          <p:nvPr/>
        </p:nvSpPr>
        <p:spPr>
          <a:xfrm>
            <a:off x="838200" y="490835"/>
            <a:ext cx="7854844" cy="923330"/>
          </a:xfrm>
          <a:prstGeom prst="rect">
            <a:avLst/>
          </a:prstGeom>
          <a:noFill/>
        </p:spPr>
        <p:txBody>
          <a:bodyPr wrap="none" lIns="91440" tIns="45720" rIns="91440" bIns="45720">
            <a:spAutoFit/>
          </a:bodyPr>
          <a:lstStyle/>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Joint first place………………..</a:t>
            </a:r>
          </a:p>
        </p:txBody>
      </p:sp>
      <p:pic>
        <p:nvPicPr>
          <p:cNvPr id="5" name="Picture 4">
            <a:extLst>
              <a:ext uri="{FF2B5EF4-FFF2-40B4-BE49-F238E27FC236}">
                <a16:creationId xmlns:a16="http://schemas.microsoft.com/office/drawing/2014/main" id="{EF2DFFBC-212D-414A-B69B-68334939CE16}"/>
              </a:ext>
            </a:extLst>
          </p:cNvPr>
          <p:cNvPicPr>
            <a:picLocks noChangeAspect="1"/>
          </p:cNvPicPr>
          <p:nvPr/>
        </p:nvPicPr>
        <p:blipFill rotWithShape="1">
          <a:blip r:embed="rId2">
            <a:extLst>
              <a:ext uri="{28A0092B-C50C-407E-A947-70E740481C1C}">
                <a14:useLocalDpi xmlns:a14="http://schemas.microsoft.com/office/drawing/2010/main" val="0"/>
              </a:ext>
            </a:extLst>
          </a:blip>
          <a:srcRect t="22659" b="7478"/>
          <a:stretch/>
        </p:blipFill>
        <p:spPr>
          <a:xfrm rot="652769">
            <a:off x="6934226" y="1534375"/>
            <a:ext cx="4873176" cy="4539404"/>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E50C04D0-7758-49A3-8D86-0BC342B356B1}"/>
              </a:ext>
            </a:extLst>
          </p:cNvPr>
          <p:cNvPicPr>
            <a:picLocks noChangeAspect="1"/>
          </p:cNvPicPr>
          <p:nvPr/>
        </p:nvPicPr>
        <p:blipFill rotWithShape="1">
          <a:blip r:embed="rId3">
            <a:extLst>
              <a:ext uri="{28A0092B-C50C-407E-A947-70E740481C1C}">
                <a14:useLocalDpi xmlns:a14="http://schemas.microsoft.com/office/drawing/2010/main" val="0"/>
              </a:ext>
            </a:extLst>
          </a:blip>
          <a:srcRect l="6514" r="13525"/>
          <a:stretch/>
        </p:blipFill>
        <p:spPr>
          <a:xfrm rot="20903754">
            <a:off x="146200" y="2229857"/>
            <a:ext cx="5773638" cy="4061562"/>
          </a:xfrm>
          <a:prstGeom prst="rect">
            <a:avLst/>
          </a:prstGeom>
        </p:spPr>
      </p:pic>
    </p:spTree>
    <p:extLst>
      <p:ext uri="{BB962C8B-B14F-4D97-AF65-F5344CB8AC3E}">
        <p14:creationId xmlns:p14="http://schemas.microsoft.com/office/powerpoint/2010/main" val="4107611092"/>
      </p:ext>
    </p:extLst>
  </p:cSld>
  <p:clrMapOvr>
    <a:masterClrMapping/>
  </p:clrMapOvr>
  <mc:AlternateContent xmlns:mc="http://schemas.openxmlformats.org/markup-compatibility/2006">
    <mc:Choice xmlns:p14="http://schemas.microsoft.com/office/powerpoint/2010/main" Requires="p14">
      <p:transition spd="slow" p14:dur="80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8000"/>
                                        <p:tgtEl>
                                          <p:spTgt spid="5"/>
                                        </p:tgtEl>
                                      </p:cBhvr>
                                    </p:animEffect>
                                  </p:childTnLst>
                                </p:cTn>
                              </p:par>
                              <p:par>
                                <p:cTn id="8" presetID="21"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8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100000">
              <a:schemeClr val="accent1">
                <a:lumMod val="45000"/>
                <a:lumOff val="55000"/>
              </a:schemeClr>
            </a:gs>
            <a:gs pos="100000">
              <a:schemeClr val="tx1"/>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6" name="Picture 5" descr="A picture containing tree, outdoor, building, old&#10;&#10;Description automatically generated">
            <a:extLst>
              <a:ext uri="{FF2B5EF4-FFF2-40B4-BE49-F238E27FC236}">
                <a16:creationId xmlns:a16="http://schemas.microsoft.com/office/drawing/2014/main" id="{FC7E6B93-769B-4093-87C4-1DEAD8983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7131093">
            <a:off x="8649487" y="4183364"/>
            <a:ext cx="2647425" cy="1985569"/>
          </a:xfrm>
          <a:prstGeom prst="rect">
            <a:avLst/>
          </a:prstGeom>
        </p:spPr>
      </p:pic>
      <p:pic>
        <p:nvPicPr>
          <p:cNvPr id="4" name="Picture 3" descr="A picture containing grass, outdoor, building, sky&#10;&#10;Description automatically generated">
            <a:extLst>
              <a:ext uri="{FF2B5EF4-FFF2-40B4-BE49-F238E27FC236}">
                <a16:creationId xmlns:a16="http://schemas.microsoft.com/office/drawing/2014/main" id="{C3FF161F-357A-4E33-8321-3FDA210735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79457">
            <a:off x="407504" y="4174435"/>
            <a:ext cx="2700131" cy="2025098"/>
          </a:xfrm>
          <a:prstGeom prst="rect">
            <a:avLst/>
          </a:prstGeom>
        </p:spPr>
      </p:pic>
      <p:sp>
        <p:nvSpPr>
          <p:cNvPr id="2" name="Title 1">
            <a:extLst>
              <a:ext uri="{FF2B5EF4-FFF2-40B4-BE49-F238E27FC236}">
                <a16:creationId xmlns:a16="http://schemas.microsoft.com/office/drawing/2014/main" id="{79834EAF-E099-4478-8B17-DA69954C2641}"/>
              </a:ext>
            </a:extLst>
          </p:cNvPr>
          <p:cNvSpPr>
            <a:spLocks noGrp="1"/>
          </p:cNvSpPr>
          <p:nvPr>
            <p:ph type="title"/>
          </p:nvPr>
        </p:nvSpPr>
        <p:spPr>
          <a:xfrm>
            <a:off x="639417" y="1880014"/>
            <a:ext cx="10515600" cy="1325563"/>
          </a:xfrm>
        </p:spPr>
        <p:txBody>
          <a:bodyPr>
            <a:normAutofit fontScale="90000"/>
          </a:bodyPr>
          <a:lstStyle/>
          <a:p>
            <a:pPr algn="ctr"/>
            <a:r>
              <a:rPr lang="en-GB" dirty="0">
                <a:solidFill>
                  <a:schemeClr val="accent1">
                    <a:lumMod val="50000"/>
                  </a:schemeClr>
                </a:solidFill>
              </a:rPr>
              <a:t>A big thank you goes out to all those who have taken part and well done to those who won. The judges said it was very hard to choose the winners as they were all so great. </a:t>
            </a:r>
            <a:br>
              <a:rPr lang="en-GB" dirty="0">
                <a:solidFill>
                  <a:schemeClr val="accent1">
                    <a:lumMod val="50000"/>
                  </a:schemeClr>
                </a:solidFill>
              </a:rPr>
            </a:br>
            <a:br>
              <a:rPr lang="en-GB" dirty="0">
                <a:solidFill>
                  <a:schemeClr val="accent1">
                    <a:lumMod val="50000"/>
                  </a:schemeClr>
                </a:solidFill>
              </a:rPr>
            </a:br>
            <a:r>
              <a:rPr lang="en-GB" dirty="0">
                <a:solidFill>
                  <a:schemeClr val="accent1">
                    <a:lumMod val="50000"/>
                  </a:schemeClr>
                </a:solidFill>
              </a:rPr>
              <a:t>All money raised will go towards church funds.</a:t>
            </a:r>
            <a:br>
              <a:rPr lang="en-GB" dirty="0">
                <a:solidFill>
                  <a:schemeClr val="accent1">
                    <a:lumMod val="50000"/>
                  </a:schemeClr>
                </a:solidFill>
              </a:rPr>
            </a:br>
            <a:br>
              <a:rPr lang="en-GB" dirty="0">
                <a:solidFill>
                  <a:schemeClr val="accent1">
                    <a:lumMod val="50000"/>
                  </a:schemeClr>
                </a:solidFill>
              </a:rPr>
            </a:br>
            <a:r>
              <a:rPr lang="en-GB" dirty="0">
                <a:solidFill>
                  <a:schemeClr val="accent1">
                    <a:lumMod val="50000"/>
                  </a:schemeClr>
                </a:solidFill>
              </a:rPr>
              <a:t>Thank you!</a:t>
            </a:r>
          </a:p>
        </p:txBody>
      </p:sp>
    </p:spTree>
    <p:extLst>
      <p:ext uri="{BB962C8B-B14F-4D97-AF65-F5344CB8AC3E}">
        <p14:creationId xmlns:p14="http://schemas.microsoft.com/office/powerpoint/2010/main" val="1784672461"/>
      </p:ext>
    </p:extLst>
  </p:cSld>
  <p:clrMapOvr>
    <a:masterClrMapping/>
  </p:clrMapOvr>
  <mc:AlternateContent xmlns:mc="http://schemas.openxmlformats.org/markup-compatibility/2006">
    <mc:Choice xmlns:p14="http://schemas.microsoft.com/office/powerpoint/2010/main" Requires="p14">
      <p:transition spd="slow" p14:dur="8000" advClick="0" advTm="2000">
        <p:fade/>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05014-2037-45C5-89FC-772B4139D324}"/>
              </a:ext>
            </a:extLst>
          </p:cNvPr>
          <p:cNvSpPr>
            <a:spLocks noGrp="1"/>
          </p:cNvSpPr>
          <p:nvPr>
            <p:ph type="title"/>
          </p:nvPr>
        </p:nvSpPr>
        <p:spPr/>
        <p:txBody>
          <a:bodyPr/>
          <a:lstStyle/>
          <a:p>
            <a:r>
              <a:rPr lang="en-GB" dirty="0">
                <a:solidFill>
                  <a:srgbClr val="FFFF00"/>
                </a:solidFill>
              </a:rPr>
              <a:t>Adult Entries</a:t>
            </a:r>
          </a:p>
        </p:txBody>
      </p:sp>
      <p:pic>
        <p:nvPicPr>
          <p:cNvPr id="5" name="Content Placeholder 4" descr="A picture containing indoor, empty, glass&#10;&#10;Description automatically generated">
            <a:extLst>
              <a:ext uri="{FF2B5EF4-FFF2-40B4-BE49-F238E27FC236}">
                <a16:creationId xmlns:a16="http://schemas.microsoft.com/office/drawing/2014/main" id="{BCE6D74D-C1B2-4520-9E89-1820217463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13175" y="786539"/>
            <a:ext cx="4184374" cy="5579166"/>
          </a:xfrm>
        </p:spPr>
      </p:pic>
      <p:pic>
        <p:nvPicPr>
          <p:cNvPr id="8" name="Picture 7" descr="A picture containing indoor&#10;&#10;Description automatically generated">
            <a:extLst>
              <a:ext uri="{FF2B5EF4-FFF2-40B4-BE49-F238E27FC236}">
                <a16:creationId xmlns:a16="http://schemas.microsoft.com/office/drawing/2014/main" id="{89413E14-8883-4BCB-99C4-A02CCD78D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0895" y="2534477"/>
            <a:ext cx="5046731" cy="3737113"/>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495DD0AF-7D2F-493D-8CDD-665F7E2E18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2546" y="621963"/>
            <a:ext cx="4677028" cy="6236037"/>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DA7139B9-50EC-46E4-A7F1-DED9B303A0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950" y="1877927"/>
            <a:ext cx="5734050" cy="4300538"/>
          </a:xfrm>
          <a:prstGeom prst="rect">
            <a:avLst/>
          </a:prstGeom>
        </p:spPr>
      </p:pic>
    </p:spTree>
    <p:extLst>
      <p:ext uri="{BB962C8B-B14F-4D97-AF65-F5344CB8AC3E}">
        <p14:creationId xmlns:p14="http://schemas.microsoft.com/office/powerpoint/2010/main" val="1341697946"/>
      </p:ext>
    </p:extLst>
  </p:cSld>
  <p:clrMapOvr>
    <a:masterClrMapping/>
  </p:clrMapOvr>
  <mc:AlternateContent xmlns:mc="http://schemas.openxmlformats.org/markup-compatibility/2006">
    <mc:Choice xmlns:p14="http://schemas.microsoft.com/office/powerpoint/2010/main" Requires="p14">
      <p:transition spd="med" p14:dur="700" advClick="0" advTm="3000">
        <p:fade/>
      </p:transition>
    </mc:Choice>
    <mc:Fallback>
      <p:transition spd="med"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4000"/>
                                        <p:tgtEl>
                                          <p:spTgt spid="5"/>
                                        </p:tgtEl>
                                      </p:cBhvr>
                                    </p:animEffect>
                                    <p:anim calcmode="lin" valueType="num">
                                      <p:cBhvr>
                                        <p:cTn id="8" dur="4000" fill="hold"/>
                                        <p:tgtEl>
                                          <p:spTgt spid="5"/>
                                        </p:tgtEl>
                                        <p:attrNameLst>
                                          <p:attrName>ppt_x</p:attrName>
                                        </p:attrNameLst>
                                      </p:cBhvr>
                                      <p:tavLst>
                                        <p:tav tm="0">
                                          <p:val>
                                            <p:strVal val="#ppt_x"/>
                                          </p:val>
                                        </p:tav>
                                        <p:tav tm="100000">
                                          <p:val>
                                            <p:strVal val="#ppt_x"/>
                                          </p:val>
                                        </p:tav>
                                      </p:tavLst>
                                    </p:anim>
                                    <p:anim calcmode="lin" valueType="num">
                                      <p:cBhvr>
                                        <p:cTn id="9" dur="4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4000"/>
                            </p:stCondLst>
                            <p:childTnLst>
                              <p:par>
                                <p:cTn id="11" presetID="26" presetClass="emph" presetSubtype="0" fill="hold" nodeType="afterEffect">
                                  <p:stCondLst>
                                    <p:cond delay="0"/>
                                  </p:stCondLst>
                                  <p:childTnLst>
                                    <p:animEffect transition="out" filter="fade">
                                      <p:cBhvr>
                                        <p:cTn id="12" dur="4000" tmFilter="0, 0; .2, .5; .8, .5; 1, 0"/>
                                        <p:tgtEl>
                                          <p:spTgt spid="5"/>
                                        </p:tgtEl>
                                      </p:cBhvr>
                                    </p:animEffect>
                                    <p:animScale>
                                      <p:cBhvr>
                                        <p:cTn id="13" dur="2000" autoRev="1" fill="hold"/>
                                        <p:tgtEl>
                                          <p:spTgt spid="5"/>
                                        </p:tgtEl>
                                      </p:cBhvr>
                                      <p:by x="105000" y="105000"/>
                                    </p:animScale>
                                  </p:childTnLst>
                                </p:cTn>
                              </p:par>
                            </p:childTnLst>
                          </p:cTn>
                        </p:par>
                        <p:par>
                          <p:cTn id="14" fill="hold">
                            <p:stCondLst>
                              <p:cond delay="8000"/>
                            </p:stCondLst>
                            <p:childTnLst>
                              <p:par>
                                <p:cTn id="15" presetID="10" presetClass="exit" presetSubtype="0" fill="hold" nodeType="afterEffect">
                                  <p:stCondLst>
                                    <p:cond delay="0"/>
                                  </p:stCondLst>
                                  <p:childTnLst>
                                    <p:animEffect transition="out" filter="fade">
                                      <p:cBhvr>
                                        <p:cTn id="16" dur="4000"/>
                                        <p:tgtEl>
                                          <p:spTgt spid="5"/>
                                        </p:tgtEl>
                                      </p:cBhvr>
                                    </p:animEffect>
                                    <p:set>
                                      <p:cBhvr>
                                        <p:cTn id="17" dur="1" fill="hold">
                                          <p:stCondLst>
                                            <p:cond delay="3999"/>
                                          </p:stCondLst>
                                        </p:cTn>
                                        <p:tgtEl>
                                          <p:spTgt spid="5"/>
                                        </p:tgtEl>
                                        <p:attrNameLst>
                                          <p:attrName>style.visibility</p:attrName>
                                        </p:attrNameLst>
                                      </p:cBhvr>
                                      <p:to>
                                        <p:strVal val="hidden"/>
                                      </p:to>
                                    </p:set>
                                  </p:childTnLst>
                                </p:cTn>
                              </p:par>
                            </p:childTnLst>
                          </p:cTn>
                        </p:par>
                        <p:par>
                          <p:cTn id="18" fill="hold">
                            <p:stCondLst>
                              <p:cond delay="12000"/>
                            </p:stCondLst>
                            <p:childTnLst>
                              <p:par>
                                <p:cTn id="19" presetID="21" presetClass="entr" presetSubtype="1"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heel(1)">
                                      <p:cBhvr>
                                        <p:cTn id="21" dur="4000"/>
                                        <p:tgtEl>
                                          <p:spTgt spid="8"/>
                                        </p:tgtEl>
                                      </p:cBhvr>
                                    </p:animEffect>
                                  </p:childTnLst>
                                </p:cTn>
                              </p:par>
                            </p:childTnLst>
                          </p:cTn>
                        </p:par>
                        <p:par>
                          <p:cTn id="22" fill="hold">
                            <p:stCondLst>
                              <p:cond delay="16000"/>
                            </p:stCondLst>
                            <p:childTnLst>
                              <p:par>
                                <p:cTn id="23" presetID="32" presetClass="emph" presetSubtype="0" fill="hold" nodeType="afterEffect">
                                  <p:stCondLst>
                                    <p:cond delay="0"/>
                                  </p:stCondLst>
                                  <p:childTnLst>
                                    <p:animRot by="120000">
                                      <p:cBhvr>
                                        <p:cTn id="24" dur="1" fill="hold">
                                          <p:stCondLst>
                                            <p:cond delay="0"/>
                                          </p:stCondLst>
                                        </p:cTn>
                                        <p:tgtEl>
                                          <p:spTgt spid="8"/>
                                        </p:tgtEl>
                                        <p:attrNameLst>
                                          <p:attrName>r</p:attrName>
                                        </p:attrNameLst>
                                      </p:cBhvr>
                                    </p:animRot>
                                    <p:animRot by="-240000">
                                      <p:cBhvr>
                                        <p:cTn id="25" dur="2" fill="hold">
                                          <p:stCondLst>
                                            <p:cond delay="789"/>
                                          </p:stCondLst>
                                        </p:cTn>
                                        <p:tgtEl>
                                          <p:spTgt spid="8"/>
                                        </p:tgtEl>
                                        <p:attrNameLst>
                                          <p:attrName>r</p:attrName>
                                        </p:attrNameLst>
                                      </p:cBhvr>
                                    </p:animRot>
                                    <p:animRot by="240000">
                                      <p:cBhvr>
                                        <p:cTn id="26" dur="2" fill="hold">
                                          <p:stCondLst>
                                            <p:cond delay="1578"/>
                                          </p:stCondLst>
                                        </p:cTn>
                                        <p:tgtEl>
                                          <p:spTgt spid="8"/>
                                        </p:tgtEl>
                                        <p:attrNameLst>
                                          <p:attrName>r</p:attrName>
                                        </p:attrNameLst>
                                      </p:cBhvr>
                                    </p:animRot>
                                    <p:animRot by="-240000">
                                      <p:cBhvr>
                                        <p:cTn id="27" dur="2" fill="hold">
                                          <p:stCondLst>
                                            <p:cond delay="2367"/>
                                          </p:stCondLst>
                                        </p:cTn>
                                        <p:tgtEl>
                                          <p:spTgt spid="8"/>
                                        </p:tgtEl>
                                        <p:attrNameLst>
                                          <p:attrName>r</p:attrName>
                                        </p:attrNameLst>
                                      </p:cBhvr>
                                    </p:animRot>
                                    <p:animRot by="120000">
                                      <p:cBhvr>
                                        <p:cTn id="28" dur="2" fill="hold">
                                          <p:stCondLst>
                                            <p:cond delay="3999"/>
                                          </p:stCondLst>
                                        </p:cTn>
                                        <p:tgtEl>
                                          <p:spTgt spid="8"/>
                                        </p:tgtEl>
                                        <p:attrNameLst>
                                          <p:attrName>r</p:attrName>
                                        </p:attrNameLst>
                                      </p:cBhvr>
                                    </p:animRot>
                                  </p:childTnLst>
                                </p:cTn>
                              </p:par>
                            </p:childTnLst>
                          </p:cTn>
                        </p:par>
                        <p:par>
                          <p:cTn id="29" fill="hold">
                            <p:stCondLst>
                              <p:cond delay="20001"/>
                            </p:stCondLst>
                            <p:childTnLst>
                              <p:par>
                                <p:cTn id="30" presetID="10" presetClass="exit" presetSubtype="0" fill="hold" nodeType="afterEffect">
                                  <p:stCondLst>
                                    <p:cond delay="0"/>
                                  </p:stCondLst>
                                  <p:childTnLst>
                                    <p:animEffect transition="out" filter="fade">
                                      <p:cBhvr>
                                        <p:cTn id="31" dur="4000"/>
                                        <p:tgtEl>
                                          <p:spTgt spid="8"/>
                                        </p:tgtEl>
                                      </p:cBhvr>
                                    </p:animEffect>
                                    <p:set>
                                      <p:cBhvr>
                                        <p:cTn id="32" dur="1" fill="hold">
                                          <p:stCondLst>
                                            <p:cond delay="3999"/>
                                          </p:stCondLst>
                                        </p:cTn>
                                        <p:tgtEl>
                                          <p:spTgt spid="8"/>
                                        </p:tgtEl>
                                        <p:attrNameLst>
                                          <p:attrName>style.visibility</p:attrName>
                                        </p:attrNameLst>
                                      </p:cBhvr>
                                      <p:to>
                                        <p:strVal val="hidden"/>
                                      </p:to>
                                    </p:set>
                                  </p:childTnLst>
                                </p:cTn>
                              </p:par>
                            </p:childTnLst>
                          </p:cTn>
                        </p:par>
                        <p:par>
                          <p:cTn id="33" fill="hold">
                            <p:stCondLst>
                              <p:cond delay="24001"/>
                            </p:stCondLst>
                            <p:childTnLst>
                              <p:par>
                                <p:cTn id="34" presetID="21" presetClass="entr" presetSubtype="1"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heel(1)">
                                      <p:cBhvr>
                                        <p:cTn id="36" dur="4000"/>
                                        <p:tgtEl>
                                          <p:spTgt spid="10"/>
                                        </p:tgtEl>
                                      </p:cBhvr>
                                    </p:animEffect>
                                  </p:childTnLst>
                                </p:cTn>
                              </p:par>
                            </p:childTnLst>
                          </p:cTn>
                        </p:par>
                        <p:par>
                          <p:cTn id="37" fill="hold">
                            <p:stCondLst>
                              <p:cond delay="28001"/>
                            </p:stCondLst>
                            <p:childTnLst>
                              <p:par>
                                <p:cTn id="38" presetID="27" presetClass="emph" presetSubtype="0" fill="remove" nodeType="afterEffect">
                                  <p:stCondLst>
                                    <p:cond delay="0"/>
                                  </p:stCondLst>
                                  <p:childTnLst>
                                    <p:animClr clrSpc="rgb" dir="cw">
                                      <p:cBhvr override="childStyle">
                                        <p:cTn id="39" dur="2000" autoRev="1" fill="remove"/>
                                        <p:tgtEl>
                                          <p:spTgt spid="10"/>
                                        </p:tgtEl>
                                        <p:attrNameLst>
                                          <p:attrName>style.color</p:attrName>
                                        </p:attrNameLst>
                                      </p:cBhvr>
                                      <p:to>
                                        <a:schemeClr val="bg1"/>
                                      </p:to>
                                    </p:animClr>
                                    <p:animClr clrSpc="rgb" dir="cw">
                                      <p:cBhvr>
                                        <p:cTn id="40" dur="2000" autoRev="1" fill="remove"/>
                                        <p:tgtEl>
                                          <p:spTgt spid="10"/>
                                        </p:tgtEl>
                                        <p:attrNameLst>
                                          <p:attrName>fillcolor</p:attrName>
                                        </p:attrNameLst>
                                      </p:cBhvr>
                                      <p:to>
                                        <a:schemeClr val="bg1"/>
                                      </p:to>
                                    </p:animClr>
                                    <p:set>
                                      <p:cBhvr>
                                        <p:cTn id="41" dur="2000" autoRev="1" fill="remove"/>
                                        <p:tgtEl>
                                          <p:spTgt spid="10"/>
                                        </p:tgtEl>
                                        <p:attrNameLst>
                                          <p:attrName>fill.type</p:attrName>
                                        </p:attrNameLst>
                                      </p:cBhvr>
                                      <p:to>
                                        <p:strVal val="solid"/>
                                      </p:to>
                                    </p:set>
                                    <p:set>
                                      <p:cBhvr>
                                        <p:cTn id="42" dur="2000" autoRev="1" fill="remove"/>
                                        <p:tgtEl>
                                          <p:spTgt spid="10"/>
                                        </p:tgtEl>
                                        <p:attrNameLst>
                                          <p:attrName>fill.on</p:attrName>
                                        </p:attrNameLst>
                                      </p:cBhvr>
                                      <p:to>
                                        <p:strVal val="true"/>
                                      </p:to>
                                    </p:set>
                                  </p:childTnLst>
                                </p:cTn>
                              </p:par>
                            </p:childTnLst>
                          </p:cTn>
                        </p:par>
                        <p:par>
                          <p:cTn id="43" fill="hold">
                            <p:stCondLst>
                              <p:cond delay="32001"/>
                            </p:stCondLst>
                            <p:childTnLst>
                              <p:par>
                                <p:cTn id="44" presetID="21" presetClass="exit" presetSubtype="1" fill="hold" nodeType="afterEffect">
                                  <p:stCondLst>
                                    <p:cond delay="0"/>
                                  </p:stCondLst>
                                  <p:childTnLst>
                                    <p:animEffect transition="out" filter="wheel(1)">
                                      <p:cBhvr>
                                        <p:cTn id="45" dur="4000"/>
                                        <p:tgtEl>
                                          <p:spTgt spid="10"/>
                                        </p:tgtEl>
                                      </p:cBhvr>
                                    </p:animEffect>
                                    <p:set>
                                      <p:cBhvr>
                                        <p:cTn id="46" dur="1" fill="hold">
                                          <p:stCondLst>
                                            <p:cond delay="3999"/>
                                          </p:stCondLst>
                                        </p:cTn>
                                        <p:tgtEl>
                                          <p:spTgt spid="10"/>
                                        </p:tgtEl>
                                        <p:attrNameLst>
                                          <p:attrName>style.visibility</p:attrName>
                                        </p:attrNameLst>
                                      </p:cBhvr>
                                      <p:to>
                                        <p:strVal val="hidden"/>
                                      </p:to>
                                    </p:set>
                                  </p:childTnLst>
                                </p:cTn>
                              </p:par>
                            </p:childTnLst>
                          </p:cTn>
                        </p:par>
                        <p:par>
                          <p:cTn id="47" fill="hold">
                            <p:stCondLst>
                              <p:cond delay="36001"/>
                            </p:stCondLst>
                            <p:childTnLst>
                              <p:par>
                                <p:cTn id="48" presetID="6"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circle(in)">
                                      <p:cBhvr>
                                        <p:cTn id="50" dur="4000"/>
                                        <p:tgtEl>
                                          <p:spTgt spid="16"/>
                                        </p:tgtEl>
                                      </p:cBhvr>
                                    </p:animEffect>
                                  </p:childTnLst>
                                </p:cTn>
                              </p:par>
                            </p:childTnLst>
                          </p:cTn>
                        </p:par>
                        <p:par>
                          <p:cTn id="51" fill="hold">
                            <p:stCondLst>
                              <p:cond delay="40001"/>
                            </p:stCondLst>
                            <p:childTnLst>
                              <p:par>
                                <p:cTn id="52" presetID="32" presetClass="emph" presetSubtype="0" fill="hold" nodeType="afterEffect">
                                  <p:stCondLst>
                                    <p:cond delay="0"/>
                                  </p:stCondLst>
                                  <p:childTnLst>
                                    <p:animRot by="120000">
                                      <p:cBhvr>
                                        <p:cTn id="53" dur="1" fill="hold">
                                          <p:stCondLst>
                                            <p:cond delay="0"/>
                                          </p:stCondLst>
                                        </p:cTn>
                                        <p:tgtEl>
                                          <p:spTgt spid="16"/>
                                        </p:tgtEl>
                                        <p:attrNameLst>
                                          <p:attrName>r</p:attrName>
                                        </p:attrNameLst>
                                      </p:cBhvr>
                                    </p:animRot>
                                    <p:animRot by="-240000">
                                      <p:cBhvr>
                                        <p:cTn id="54" dur="2" fill="hold">
                                          <p:stCondLst>
                                            <p:cond delay="789"/>
                                          </p:stCondLst>
                                        </p:cTn>
                                        <p:tgtEl>
                                          <p:spTgt spid="16"/>
                                        </p:tgtEl>
                                        <p:attrNameLst>
                                          <p:attrName>r</p:attrName>
                                        </p:attrNameLst>
                                      </p:cBhvr>
                                    </p:animRot>
                                    <p:animRot by="240000">
                                      <p:cBhvr>
                                        <p:cTn id="55" dur="2" fill="hold">
                                          <p:stCondLst>
                                            <p:cond delay="1579"/>
                                          </p:stCondLst>
                                        </p:cTn>
                                        <p:tgtEl>
                                          <p:spTgt spid="16"/>
                                        </p:tgtEl>
                                        <p:attrNameLst>
                                          <p:attrName>r</p:attrName>
                                        </p:attrNameLst>
                                      </p:cBhvr>
                                    </p:animRot>
                                    <p:animRot by="-240000">
                                      <p:cBhvr>
                                        <p:cTn id="56" dur="2" fill="hold">
                                          <p:stCondLst>
                                            <p:cond delay="2368"/>
                                          </p:stCondLst>
                                        </p:cTn>
                                        <p:tgtEl>
                                          <p:spTgt spid="16"/>
                                        </p:tgtEl>
                                        <p:attrNameLst>
                                          <p:attrName>r</p:attrName>
                                        </p:attrNameLst>
                                      </p:cBhvr>
                                    </p:animRot>
                                    <p:animRot by="120000">
                                      <p:cBhvr>
                                        <p:cTn id="57" dur="2" fill="hold">
                                          <p:stCondLst>
                                            <p:cond delay="3999"/>
                                          </p:stCondLst>
                                        </p:cTn>
                                        <p:tgtEl>
                                          <p:spTgt spid="16"/>
                                        </p:tgtEl>
                                        <p:attrNameLst>
                                          <p:attrName>r</p:attrName>
                                        </p:attrNameLst>
                                      </p:cBhvr>
                                    </p:animRot>
                                  </p:childTnLst>
                                </p:cTn>
                              </p:par>
                            </p:childTnLst>
                          </p:cTn>
                        </p:par>
                        <p:par>
                          <p:cTn id="58" fill="hold">
                            <p:stCondLst>
                              <p:cond delay="44002"/>
                            </p:stCondLst>
                            <p:childTnLst>
                              <p:par>
                                <p:cTn id="59" presetID="10" presetClass="exit" presetSubtype="0" fill="hold" nodeType="afterEffect">
                                  <p:stCondLst>
                                    <p:cond delay="0"/>
                                  </p:stCondLst>
                                  <p:childTnLst>
                                    <p:animEffect transition="out" filter="fade">
                                      <p:cBhvr>
                                        <p:cTn id="60" dur="4000"/>
                                        <p:tgtEl>
                                          <p:spTgt spid="16"/>
                                        </p:tgtEl>
                                      </p:cBhvr>
                                    </p:animEffect>
                                    <p:set>
                                      <p:cBhvr>
                                        <p:cTn id="61" dur="1" fill="hold">
                                          <p:stCondLst>
                                            <p:cond delay="3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D07879C-6BD8-42F3-AAD2-BA5920192AE2}"/>
              </a:ext>
            </a:extLst>
          </p:cNvPr>
          <p:cNvPicPr>
            <a:picLocks noChangeAspect="1"/>
          </p:cNvPicPr>
          <p:nvPr/>
        </p:nvPicPr>
        <p:blipFill>
          <a:blip r:embed="rId2"/>
          <a:stretch>
            <a:fillRect/>
          </a:stretch>
        </p:blipFill>
        <p:spPr>
          <a:xfrm>
            <a:off x="186720" y="937228"/>
            <a:ext cx="6858594" cy="5145470"/>
          </a:xfrm>
          <a:prstGeom prst="rect">
            <a:avLst/>
          </a:prstGeom>
        </p:spPr>
      </p:pic>
      <p:sp>
        <p:nvSpPr>
          <p:cNvPr id="2" name="Title 1">
            <a:extLst>
              <a:ext uri="{FF2B5EF4-FFF2-40B4-BE49-F238E27FC236}">
                <a16:creationId xmlns:a16="http://schemas.microsoft.com/office/drawing/2014/main" id="{522682C7-D13A-4AB1-8AD5-EF39F56E3BF9}"/>
              </a:ext>
            </a:extLst>
          </p:cNvPr>
          <p:cNvSpPr>
            <a:spLocks noGrp="1"/>
          </p:cNvSpPr>
          <p:nvPr>
            <p:ph type="ctrTitle"/>
          </p:nvPr>
        </p:nvSpPr>
        <p:spPr/>
        <p:txBody>
          <a:bodyPr/>
          <a:lstStyle/>
          <a:p>
            <a:endParaRPr lang="en-GB" dirty="0"/>
          </a:p>
        </p:txBody>
      </p:sp>
      <p:sp>
        <p:nvSpPr>
          <p:cNvPr id="3" name="Subtitle 2">
            <a:extLst>
              <a:ext uri="{FF2B5EF4-FFF2-40B4-BE49-F238E27FC236}">
                <a16:creationId xmlns:a16="http://schemas.microsoft.com/office/drawing/2014/main" id="{FDB297DB-B3E7-48D1-8E14-1D6F2134C108}"/>
              </a:ext>
            </a:extLst>
          </p:cNvPr>
          <p:cNvSpPr>
            <a:spLocks noGrp="1"/>
          </p:cNvSpPr>
          <p:nvPr>
            <p:ph type="subTitle" idx="1"/>
          </p:nvPr>
        </p:nvSpPr>
        <p:spPr/>
        <p:txBody>
          <a:bodyPr/>
          <a:lstStyle/>
          <a:p>
            <a:endParaRPr lang="en-GB" dirty="0"/>
          </a:p>
        </p:txBody>
      </p:sp>
      <p:pic>
        <p:nvPicPr>
          <p:cNvPr id="4" name="Picture 3" descr="A picture containing cup, indoor&#10;&#10;Description automatically generated">
            <a:extLst>
              <a:ext uri="{FF2B5EF4-FFF2-40B4-BE49-F238E27FC236}">
                <a16:creationId xmlns:a16="http://schemas.microsoft.com/office/drawing/2014/main" id="{F5F28CCC-6A5F-4921-A958-2944BB701E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5985" y="535864"/>
            <a:ext cx="3857625" cy="6322136"/>
          </a:xfrm>
          <a:prstGeom prst="rect">
            <a:avLst/>
          </a:prstGeom>
        </p:spPr>
      </p:pic>
      <p:pic>
        <p:nvPicPr>
          <p:cNvPr id="7" name="Picture 6">
            <a:extLst>
              <a:ext uri="{FF2B5EF4-FFF2-40B4-BE49-F238E27FC236}">
                <a16:creationId xmlns:a16="http://schemas.microsoft.com/office/drawing/2014/main" id="{9F804937-105D-4931-BC45-8876EC6690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6028" y="418745"/>
            <a:ext cx="3857625" cy="6858000"/>
          </a:xfrm>
          <a:prstGeom prst="rect">
            <a:avLst/>
          </a:prstGeom>
        </p:spPr>
      </p:pic>
      <p:pic>
        <p:nvPicPr>
          <p:cNvPr id="9" name="Picture 8" descr="A picture containing box&#10;&#10;Description automatically generated">
            <a:extLst>
              <a:ext uri="{FF2B5EF4-FFF2-40B4-BE49-F238E27FC236}">
                <a16:creationId xmlns:a16="http://schemas.microsoft.com/office/drawing/2014/main" id="{2B91D442-8E66-4208-9376-36263C41F94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4035" y="554038"/>
            <a:ext cx="4572000" cy="6096000"/>
          </a:xfrm>
          <a:prstGeom prst="rect">
            <a:avLst/>
          </a:prstGeom>
        </p:spPr>
      </p:pic>
      <p:pic>
        <p:nvPicPr>
          <p:cNvPr id="11" name="Picture 10">
            <a:extLst>
              <a:ext uri="{FF2B5EF4-FFF2-40B4-BE49-F238E27FC236}">
                <a16:creationId xmlns:a16="http://schemas.microsoft.com/office/drawing/2014/main" id="{4F841F4E-AB23-4A41-9614-7ACC8057D0C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90512" y="267932"/>
            <a:ext cx="3857625" cy="6858000"/>
          </a:xfrm>
          <a:prstGeom prst="rect">
            <a:avLst/>
          </a:prstGeom>
        </p:spPr>
      </p:pic>
    </p:spTree>
    <p:extLst>
      <p:ext uri="{BB962C8B-B14F-4D97-AF65-F5344CB8AC3E}">
        <p14:creationId xmlns:p14="http://schemas.microsoft.com/office/powerpoint/2010/main" val="3507126538"/>
      </p:ext>
    </p:extLst>
  </p:cSld>
  <p:clrMapOvr>
    <a:masterClrMapping/>
  </p:clrMapOvr>
  <p:transition spd="slow" advClick="0" advTm="3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6" presetClass="emph" presetSubtype="0" fill="hold"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par>
                          <p:cTn id="12" fill="hold">
                            <p:stCondLst>
                              <p:cond delay="2500"/>
                            </p:stCondLst>
                            <p:childTnLst>
                              <p:par>
                                <p:cTn id="13" presetID="10" presetClass="exit" presetSubtype="0" fill="hold" nodeType="after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par>
                          <p:cTn id="16" fill="hold">
                            <p:stCondLst>
                              <p:cond delay="3000"/>
                            </p:stCondLst>
                            <p:childTnLst>
                              <p:par>
                                <p:cTn id="17" presetID="14"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4000"/>
                                        <p:tgtEl>
                                          <p:spTgt spid="5"/>
                                        </p:tgtEl>
                                      </p:cBhvr>
                                    </p:animEffect>
                                  </p:childTnLst>
                                </p:cTn>
                              </p:par>
                            </p:childTnLst>
                          </p:cTn>
                        </p:par>
                        <p:par>
                          <p:cTn id="20" fill="hold">
                            <p:stCondLst>
                              <p:cond delay="7000"/>
                            </p:stCondLst>
                            <p:childTnLst>
                              <p:par>
                                <p:cTn id="21" presetID="27" presetClass="emph" presetSubtype="0" fill="remove" nodeType="afterEffect">
                                  <p:stCondLst>
                                    <p:cond delay="0"/>
                                  </p:stCondLst>
                                  <p:childTnLst>
                                    <p:animClr clrSpc="rgb" dir="cw">
                                      <p:cBhvr override="childStyle">
                                        <p:cTn id="22" dur="2000" autoRev="1" fill="remove"/>
                                        <p:tgtEl>
                                          <p:spTgt spid="5"/>
                                        </p:tgtEl>
                                        <p:attrNameLst>
                                          <p:attrName>style.color</p:attrName>
                                        </p:attrNameLst>
                                      </p:cBhvr>
                                      <p:to>
                                        <a:schemeClr val="bg1"/>
                                      </p:to>
                                    </p:animClr>
                                    <p:animClr clrSpc="rgb" dir="cw">
                                      <p:cBhvr>
                                        <p:cTn id="23" dur="2000" autoRev="1" fill="remove"/>
                                        <p:tgtEl>
                                          <p:spTgt spid="5"/>
                                        </p:tgtEl>
                                        <p:attrNameLst>
                                          <p:attrName>fillcolor</p:attrName>
                                        </p:attrNameLst>
                                      </p:cBhvr>
                                      <p:to>
                                        <a:schemeClr val="bg1"/>
                                      </p:to>
                                    </p:animClr>
                                    <p:set>
                                      <p:cBhvr>
                                        <p:cTn id="24" dur="2000" autoRev="1" fill="remove"/>
                                        <p:tgtEl>
                                          <p:spTgt spid="5"/>
                                        </p:tgtEl>
                                        <p:attrNameLst>
                                          <p:attrName>fill.type</p:attrName>
                                        </p:attrNameLst>
                                      </p:cBhvr>
                                      <p:to>
                                        <p:strVal val="solid"/>
                                      </p:to>
                                    </p:set>
                                    <p:set>
                                      <p:cBhvr>
                                        <p:cTn id="25" dur="2000" autoRev="1" fill="remove"/>
                                        <p:tgtEl>
                                          <p:spTgt spid="5"/>
                                        </p:tgtEl>
                                        <p:attrNameLst>
                                          <p:attrName>fill.on</p:attrName>
                                        </p:attrNameLst>
                                      </p:cBhvr>
                                      <p:to>
                                        <p:strVal val="true"/>
                                      </p:to>
                                    </p:set>
                                  </p:childTnLst>
                                </p:cTn>
                              </p:par>
                            </p:childTnLst>
                          </p:cTn>
                        </p:par>
                        <p:par>
                          <p:cTn id="26" fill="hold">
                            <p:stCondLst>
                              <p:cond delay="11000"/>
                            </p:stCondLst>
                            <p:childTnLst>
                              <p:par>
                                <p:cTn id="27" presetID="14" presetClass="exit" presetSubtype="10" fill="hold" nodeType="afterEffect">
                                  <p:stCondLst>
                                    <p:cond delay="0"/>
                                  </p:stCondLst>
                                  <p:childTnLst>
                                    <p:animEffect transition="out" filter="randombar(horizontal)">
                                      <p:cBhvr>
                                        <p:cTn id="28" dur="4000"/>
                                        <p:tgtEl>
                                          <p:spTgt spid="5"/>
                                        </p:tgtEl>
                                      </p:cBhvr>
                                    </p:animEffect>
                                    <p:set>
                                      <p:cBhvr>
                                        <p:cTn id="29" dur="1" fill="hold">
                                          <p:stCondLst>
                                            <p:cond delay="3999"/>
                                          </p:stCondLst>
                                        </p:cTn>
                                        <p:tgtEl>
                                          <p:spTgt spid="5"/>
                                        </p:tgtEl>
                                        <p:attrNameLst>
                                          <p:attrName>style.visibility</p:attrName>
                                        </p:attrNameLst>
                                      </p:cBhvr>
                                      <p:to>
                                        <p:strVal val="hidden"/>
                                      </p:to>
                                    </p:set>
                                  </p:childTnLst>
                                </p:cTn>
                              </p:par>
                            </p:childTnLst>
                          </p:cTn>
                        </p:par>
                        <p:par>
                          <p:cTn id="30" fill="hold">
                            <p:stCondLst>
                              <p:cond delay="15000"/>
                            </p:stCondLst>
                            <p:childTnLst>
                              <p:par>
                                <p:cTn id="31" presetID="45" presetClass="entr" presetSubtype="0"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4000"/>
                                        <p:tgtEl>
                                          <p:spTgt spid="7"/>
                                        </p:tgtEl>
                                      </p:cBhvr>
                                    </p:animEffect>
                                    <p:anim calcmode="lin" valueType="num">
                                      <p:cBhvr>
                                        <p:cTn id="34" dur="4000" fill="hold"/>
                                        <p:tgtEl>
                                          <p:spTgt spid="7"/>
                                        </p:tgtEl>
                                        <p:attrNameLst>
                                          <p:attrName>ppt_w</p:attrName>
                                        </p:attrNameLst>
                                      </p:cBhvr>
                                      <p:tavLst>
                                        <p:tav tm="0" fmla="#ppt_w*sin(2.5*pi*$)">
                                          <p:val>
                                            <p:fltVal val="0"/>
                                          </p:val>
                                        </p:tav>
                                        <p:tav tm="100000">
                                          <p:val>
                                            <p:fltVal val="1"/>
                                          </p:val>
                                        </p:tav>
                                      </p:tavLst>
                                    </p:anim>
                                    <p:anim calcmode="lin" valueType="num">
                                      <p:cBhvr>
                                        <p:cTn id="35" dur="4000" fill="hold"/>
                                        <p:tgtEl>
                                          <p:spTgt spid="7"/>
                                        </p:tgtEl>
                                        <p:attrNameLst>
                                          <p:attrName>ppt_h</p:attrName>
                                        </p:attrNameLst>
                                      </p:cBhvr>
                                      <p:tavLst>
                                        <p:tav tm="0">
                                          <p:val>
                                            <p:strVal val="#ppt_h"/>
                                          </p:val>
                                        </p:tav>
                                        <p:tav tm="100000">
                                          <p:val>
                                            <p:strVal val="#ppt_h"/>
                                          </p:val>
                                        </p:tav>
                                      </p:tavLst>
                                    </p:anim>
                                  </p:childTnLst>
                                </p:cTn>
                              </p:par>
                            </p:childTnLst>
                          </p:cTn>
                        </p:par>
                        <p:par>
                          <p:cTn id="36" fill="hold">
                            <p:stCondLst>
                              <p:cond delay="19000"/>
                            </p:stCondLst>
                            <p:childTnLst>
                              <p:par>
                                <p:cTn id="37" presetID="27" presetClass="emph" presetSubtype="0" fill="remove" nodeType="afterEffect">
                                  <p:stCondLst>
                                    <p:cond delay="0"/>
                                  </p:stCondLst>
                                  <p:childTnLst>
                                    <p:animClr clrSpc="rgb" dir="cw">
                                      <p:cBhvr override="childStyle">
                                        <p:cTn id="38" dur="2000" autoRev="1" fill="remove"/>
                                        <p:tgtEl>
                                          <p:spTgt spid="7"/>
                                        </p:tgtEl>
                                        <p:attrNameLst>
                                          <p:attrName>style.color</p:attrName>
                                        </p:attrNameLst>
                                      </p:cBhvr>
                                      <p:to>
                                        <a:schemeClr val="bg1"/>
                                      </p:to>
                                    </p:animClr>
                                    <p:animClr clrSpc="rgb" dir="cw">
                                      <p:cBhvr>
                                        <p:cTn id="39" dur="2000" autoRev="1" fill="remove"/>
                                        <p:tgtEl>
                                          <p:spTgt spid="7"/>
                                        </p:tgtEl>
                                        <p:attrNameLst>
                                          <p:attrName>fillcolor</p:attrName>
                                        </p:attrNameLst>
                                      </p:cBhvr>
                                      <p:to>
                                        <a:schemeClr val="bg1"/>
                                      </p:to>
                                    </p:animClr>
                                    <p:set>
                                      <p:cBhvr>
                                        <p:cTn id="40" dur="2000" autoRev="1" fill="remove"/>
                                        <p:tgtEl>
                                          <p:spTgt spid="7"/>
                                        </p:tgtEl>
                                        <p:attrNameLst>
                                          <p:attrName>fill.type</p:attrName>
                                        </p:attrNameLst>
                                      </p:cBhvr>
                                      <p:to>
                                        <p:strVal val="solid"/>
                                      </p:to>
                                    </p:set>
                                    <p:set>
                                      <p:cBhvr>
                                        <p:cTn id="41" dur="2000" autoRev="1" fill="remove"/>
                                        <p:tgtEl>
                                          <p:spTgt spid="7"/>
                                        </p:tgtEl>
                                        <p:attrNameLst>
                                          <p:attrName>fill.on</p:attrName>
                                        </p:attrNameLst>
                                      </p:cBhvr>
                                      <p:to>
                                        <p:strVal val="true"/>
                                      </p:to>
                                    </p:set>
                                  </p:childTnLst>
                                </p:cTn>
                              </p:par>
                            </p:childTnLst>
                          </p:cTn>
                        </p:par>
                        <p:par>
                          <p:cTn id="42" fill="hold">
                            <p:stCondLst>
                              <p:cond delay="23000"/>
                            </p:stCondLst>
                            <p:childTnLst>
                              <p:par>
                                <p:cTn id="43" presetID="45" presetClass="exit" presetSubtype="0" fill="hold" nodeType="afterEffect">
                                  <p:stCondLst>
                                    <p:cond delay="0"/>
                                  </p:stCondLst>
                                  <p:childTnLst>
                                    <p:animEffect transition="out" filter="fade">
                                      <p:cBhvr>
                                        <p:cTn id="44" dur="4000"/>
                                        <p:tgtEl>
                                          <p:spTgt spid="7"/>
                                        </p:tgtEl>
                                      </p:cBhvr>
                                    </p:animEffect>
                                    <p:anim calcmode="lin" valueType="num">
                                      <p:cBhvr>
                                        <p:cTn id="45" dur="4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46" dur="4000"/>
                                        <p:tgtEl>
                                          <p:spTgt spid="7"/>
                                        </p:tgtEl>
                                        <p:attrNameLst>
                                          <p:attrName>ppt_h</p:attrName>
                                        </p:attrNameLst>
                                      </p:cBhvr>
                                      <p:tavLst>
                                        <p:tav tm="0">
                                          <p:val>
                                            <p:strVal val="ppt_h"/>
                                          </p:val>
                                        </p:tav>
                                        <p:tav tm="100000">
                                          <p:val>
                                            <p:strVal val="ppt_h"/>
                                          </p:val>
                                        </p:tav>
                                      </p:tavLst>
                                    </p:anim>
                                    <p:set>
                                      <p:cBhvr>
                                        <p:cTn id="47" dur="1" fill="hold">
                                          <p:stCondLst>
                                            <p:cond delay="3999"/>
                                          </p:stCondLst>
                                        </p:cTn>
                                        <p:tgtEl>
                                          <p:spTgt spid="7"/>
                                        </p:tgtEl>
                                        <p:attrNameLst>
                                          <p:attrName>style.visibility</p:attrName>
                                        </p:attrNameLst>
                                      </p:cBhvr>
                                      <p:to>
                                        <p:strVal val="hidden"/>
                                      </p:to>
                                    </p:set>
                                  </p:childTnLst>
                                </p:cTn>
                              </p:par>
                            </p:childTnLst>
                          </p:cTn>
                        </p:par>
                        <p:par>
                          <p:cTn id="48" fill="hold">
                            <p:stCondLst>
                              <p:cond delay="27000"/>
                            </p:stCondLst>
                            <p:childTnLst>
                              <p:par>
                                <p:cTn id="49" presetID="21" presetClass="entr" presetSubtype="1"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heel(1)">
                                      <p:cBhvr>
                                        <p:cTn id="51" dur="4000"/>
                                        <p:tgtEl>
                                          <p:spTgt spid="9"/>
                                        </p:tgtEl>
                                      </p:cBhvr>
                                    </p:animEffect>
                                  </p:childTnLst>
                                </p:cTn>
                              </p:par>
                            </p:childTnLst>
                          </p:cTn>
                        </p:par>
                        <p:par>
                          <p:cTn id="52" fill="hold">
                            <p:stCondLst>
                              <p:cond delay="31000"/>
                            </p:stCondLst>
                            <p:childTnLst>
                              <p:par>
                                <p:cTn id="53" presetID="6" presetClass="emph" presetSubtype="0" fill="hold" nodeType="afterEffect">
                                  <p:stCondLst>
                                    <p:cond delay="0"/>
                                  </p:stCondLst>
                                  <p:childTnLst>
                                    <p:animScale>
                                      <p:cBhvr>
                                        <p:cTn id="54" dur="4000" fill="hold"/>
                                        <p:tgtEl>
                                          <p:spTgt spid="9"/>
                                        </p:tgtEl>
                                      </p:cBhvr>
                                      <p:by x="150000" y="150000"/>
                                    </p:animScale>
                                  </p:childTnLst>
                                </p:cTn>
                              </p:par>
                            </p:childTnLst>
                          </p:cTn>
                        </p:par>
                        <p:par>
                          <p:cTn id="55" fill="hold">
                            <p:stCondLst>
                              <p:cond delay="35000"/>
                            </p:stCondLst>
                            <p:childTnLst>
                              <p:par>
                                <p:cTn id="56" presetID="22" presetClass="exit" presetSubtype="4" fill="hold" nodeType="afterEffect">
                                  <p:stCondLst>
                                    <p:cond delay="0"/>
                                  </p:stCondLst>
                                  <p:childTnLst>
                                    <p:animEffect transition="out" filter="wipe(down)">
                                      <p:cBhvr>
                                        <p:cTn id="57" dur="4000"/>
                                        <p:tgtEl>
                                          <p:spTgt spid="9"/>
                                        </p:tgtEl>
                                      </p:cBhvr>
                                    </p:animEffect>
                                    <p:set>
                                      <p:cBhvr>
                                        <p:cTn id="58" dur="1" fill="hold">
                                          <p:stCondLst>
                                            <p:cond delay="3999"/>
                                          </p:stCondLst>
                                        </p:cTn>
                                        <p:tgtEl>
                                          <p:spTgt spid="9"/>
                                        </p:tgtEl>
                                        <p:attrNameLst>
                                          <p:attrName>style.visibility</p:attrName>
                                        </p:attrNameLst>
                                      </p:cBhvr>
                                      <p:to>
                                        <p:strVal val="hidden"/>
                                      </p:to>
                                    </p:set>
                                  </p:childTnLst>
                                </p:cTn>
                              </p:par>
                            </p:childTnLst>
                          </p:cTn>
                        </p:par>
                        <p:par>
                          <p:cTn id="59" fill="hold">
                            <p:stCondLst>
                              <p:cond delay="39000"/>
                            </p:stCondLst>
                            <p:childTnLst>
                              <p:par>
                                <p:cTn id="60" presetID="6" presetClass="entr" presetSubtype="16" fill="hold"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circle(in)">
                                      <p:cBhvr>
                                        <p:cTn id="62" dur="2000"/>
                                        <p:tgtEl>
                                          <p:spTgt spid="11"/>
                                        </p:tgtEl>
                                      </p:cBhvr>
                                    </p:animEffect>
                                  </p:childTnLst>
                                </p:cTn>
                              </p:par>
                            </p:childTnLst>
                          </p:cTn>
                        </p:par>
                        <p:par>
                          <p:cTn id="63" fill="hold">
                            <p:stCondLst>
                              <p:cond delay="41000"/>
                            </p:stCondLst>
                            <p:childTnLst>
                              <p:par>
                                <p:cTn id="64" presetID="24" presetClass="emph" presetSubtype="0" fill="hold" nodeType="afterEffect">
                                  <p:stCondLst>
                                    <p:cond delay="0"/>
                                  </p:stCondLst>
                                  <p:childTnLst>
                                    <p:animClr clrSpc="hsl" dir="cw">
                                      <p:cBhvr override="childStyle">
                                        <p:cTn id="65" dur="500" fill="hold"/>
                                        <p:tgtEl>
                                          <p:spTgt spid="11"/>
                                        </p:tgtEl>
                                        <p:attrNameLst>
                                          <p:attrName>style.color</p:attrName>
                                        </p:attrNameLst>
                                      </p:cBhvr>
                                      <p:by>
                                        <p:hsl h="0" s="-12549" l="-25098"/>
                                      </p:by>
                                    </p:animClr>
                                    <p:animClr clrSpc="hsl" dir="cw">
                                      <p:cBhvr>
                                        <p:cTn id="66" dur="500" fill="hold"/>
                                        <p:tgtEl>
                                          <p:spTgt spid="11"/>
                                        </p:tgtEl>
                                        <p:attrNameLst>
                                          <p:attrName>fillcolor</p:attrName>
                                        </p:attrNameLst>
                                      </p:cBhvr>
                                      <p:by>
                                        <p:hsl h="0" s="-12549" l="-25098"/>
                                      </p:by>
                                    </p:animClr>
                                    <p:animClr clrSpc="hsl" dir="cw">
                                      <p:cBhvr>
                                        <p:cTn id="67" dur="500" fill="hold"/>
                                        <p:tgtEl>
                                          <p:spTgt spid="11"/>
                                        </p:tgtEl>
                                        <p:attrNameLst>
                                          <p:attrName>stroke.color</p:attrName>
                                        </p:attrNameLst>
                                      </p:cBhvr>
                                      <p:by>
                                        <p:hsl h="0" s="-12549" l="-25098"/>
                                      </p:by>
                                    </p:animClr>
                                    <p:set>
                                      <p:cBhvr>
                                        <p:cTn id="68" dur="500" fill="hold"/>
                                        <p:tgtEl>
                                          <p:spTgt spid="11"/>
                                        </p:tgtEl>
                                        <p:attrNameLst>
                                          <p:attrName>fill.type</p:attrName>
                                        </p:attrNameLst>
                                      </p:cBhvr>
                                      <p:to>
                                        <p:strVal val="solid"/>
                                      </p:to>
                                    </p:set>
                                  </p:childTnLst>
                                </p:cTn>
                              </p:par>
                            </p:childTnLst>
                          </p:cTn>
                        </p:par>
                        <p:par>
                          <p:cTn id="69" fill="hold">
                            <p:stCondLst>
                              <p:cond delay="41500"/>
                            </p:stCondLst>
                            <p:childTnLst>
                              <p:par>
                                <p:cTn id="70" presetID="31" presetClass="exit" presetSubtype="0" fill="hold" nodeType="afterEffect">
                                  <p:stCondLst>
                                    <p:cond delay="0"/>
                                  </p:stCondLst>
                                  <p:childTnLst>
                                    <p:anim calcmode="lin" valueType="num">
                                      <p:cBhvr>
                                        <p:cTn id="71" dur="4000"/>
                                        <p:tgtEl>
                                          <p:spTgt spid="11"/>
                                        </p:tgtEl>
                                        <p:attrNameLst>
                                          <p:attrName>ppt_w</p:attrName>
                                        </p:attrNameLst>
                                      </p:cBhvr>
                                      <p:tavLst>
                                        <p:tav tm="0">
                                          <p:val>
                                            <p:strVal val="ppt_w"/>
                                          </p:val>
                                        </p:tav>
                                        <p:tav tm="100000">
                                          <p:val>
                                            <p:fltVal val="0"/>
                                          </p:val>
                                        </p:tav>
                                      </p:tavLst>
                                    </p:anim>
                                    <p:anim calcmode="lin" valueType="num">
                                      <p:cBhvr>
                                        <p:cTn id="72" dur="4000"/>
                                        <p:tgtEl>
                                          <p:spTgt spid="11"/>
                                        </p:tgtEl>
                                        <p:attrNameLst>
                                          <p:attrName>ppt_h</p:attrName>
                                        </p:attrNameLst>
                                      </p:cBhvr>
                                      <p:tavLst>
                                        <p:tav tm="0">
                                          <p:val>
                                            <p:strVal val="ppt_h"/>
                                          </p:val>
                                        </p:tav>
                                        <p:tav tm="100000">
                                          <p:val>
                                            <p:fltVal val="0"/>
                                          </p:val>
                                        </p:tav>
                                      </p:tavLst>
                                    </p:anim>
                                    <p:anim calcmode="lin" valueType="num">
                                      <p:cBhvr>
                                        <p:cTn id="73" dur="4000"/>
                                        <p:tgtEl>
                                          <p:spTgt spid="11"/>
                                        </p:tgtEl>
                                        <p:attrNameLst>
                                          <p:attrName>style.rotation</p:attrName>
                                        </p:attrNameLst>
                                      </p:cBhvr>
                                      <p:tavLst>
                                        <p:tav tm="0">
                                          <p:val>
                                            <p:fltVal val="0"/>
                                          </p:val>
                                        </p:tav>
                                        <p:tav tm="100000">
                                          <p:val>
                                            <p:fltVal val="90"/>
                                          </p:val>
                                        </p:tav>
                                      </p:tavLst>
                                    </p:anim>
                                    <p:animEffect transition="out" filter="fade">
                                      <p:cBhvr>
                                        <p:cTn id="74" dur="4000"/>
                                        <p:tgtEl>
                                          <p:spTgt spid="11"/>
                                        </p:tgtEl>
                                      </p:cBhvr>
                                    </p:animEffect>
                                    <p:set>
                                      <p:cBhvr>
                                        <p:cTn id="75" dur="1" fill="hold">
                                          <p:stCondLst>
                                            <p:cond delay="3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A39B-C861-4AF8-BEBD-84714F4D8ADE}"/>
              </a:ext>
            </a:extLst>
          </p:cNvPr>
          <p:cNvSpPr>
            <a:spLocks noGrp="1"/>
          </p:cNvSpPr>
          <p:nvPr>
            <p:ph type="title"/>
          </p:nvPr>
        </p:nvSpPr>
        <p:spPr/>
        <p:txBody>
          <a:bodyPr/>
          <a:lstStyle/>
          <a:p>
            <a:endParaRPr lang="en-GB" dirty="0"/>
          </a:p>
        </p:txBody>
      </p:sp>
      <p:sp>
        <p:nvSpPr>
          <p:cNvPr id="3" name="Rectangle 2">
            <a:extLst>
              <a:ext uri="{FF2B5EF4-FFF2-40B4-BE49-F238E27FC236}">
                <a16:creationId xmlns:a16="http://schemas.microsoft.com/office/drawing/2014/main" id="{65C98606-3D64-421A-B72F-5D4198179E3E}"/>
              </a:ext>
            </a:extLst>
          </p:cNvPr>
          <p:cNvSpPr/>
          <p:nvPr/>
        </p:nvSpPr>
        <p:spPr>
          <a:xfrm>
            <a:off x="697021" y="2967335"/>
            <a:ext cx="10797957" cy="923330"/>
          </a:xfrm>
          <a:prstGeom prst="rect">
            <a:avLst/>
          </a:prstGeom>
          <a:noFill/>
        </p:spPr>
        <p:txBody>
          <a:bodyPr wrap="none" lIns="91440" tIns="45720" rIns="91440" bIns="45720">
            <a:spAutoFit/>
          </a:bodyPr>
          <a:lstStyle/>
          <a:p>
            <a:pPr algn="ctr"/>
            <a:r>
              <a:rPr lang="en-GB"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And</a:t>
            </a:r>
            <a:r>
              <a:rPr lang="en-GB"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the </a:t>
            </a:r>
            <a:r>
              <a:rPr lang="en-GB" sz="5400" b="1" dirty="0">
                <a:ln w="22225">
                  <a:solidFill>
                    <a:schemeClr val="accent2"/>
                  </a:solidFill>
                  <a:prstDash val="solid"/>
                </a:ln>
                <a:solidFill>
                  <a:srgbClr val="FF0000"/>
                </a:solidFill>
              </a:rPr>
              <a:t>winners</a:t>
            </a:r>
            <a:r>
              <a:rPr lang="en-GB"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are………………………..</a:t>
            </a:r>
          </a:p>
        </p:txBody>
      </p:sp>
    </p:spTree>
    <p:extLst>
      <p:ext uri="{BB962C8B-B14F-4D97-AF65-F5344CB8AC3E}">
        <p14:creationId xmlns:p14="http://schemas.microsoft.com/office/powerpoint/2010/main" val="580195922"/>
      </p:ext>
    </p:extLst>
  </p:cSld>
  <p:clrMapOvr>
    <a:masterClrMapping/>
  </p:clrMapOvr>
  <mc:AlternateContent xmlns:mc="http://schemas.openxmlformats.org/markup-compatibility/2006">
    <mc:Choice xmlns:p14="http://schemas.microsoft.com/office/powerpoint/2010/main" Requires="p14">
      <p:transition spd="slow" p14:dur="2000" advClick="0" advTm="2000">
        <p:fade/>
      </p:transition>
    </mc:Choice>
    <mc:Fallback>
      <p:transition spd="slow" advClick="0" advTm="2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ECA9A-84F5-4255-8575-89A6FC0C7815}"/>
              </a:ext>
            </a:extLst>
          </p:cNvPr>
          <p:cNvSpPr>
            <a:spLocks noGrp="1"/>
          </p:cNvSpPr>
          <p:nvPr>
            <p:ph type="title"/>
          </p:nvPr>
        </p:nvSpPr>
        <p:spPr>
          <a:xfrm>
            <a:off x="609600" y="1412875"/>
            <a:ext cx="10515600" cy="1325563"/>
          </a:xfrm>
        </p:spPr>
        <p:txBody>
          <a:bodyPr/>
          <a:lstStyle/>
          <a:p>
            <a:endParaRPr lang="en-GB" dirty="0"/>
          </a:p>
        </p:txBody>
      </p:sp>
      <p:pic>
        <p:nvPicPr>
          <p:cNvPr id="6" name="Content Placeholder 5" descr="A picture containing cup, indoor&#10;&#10;Description automatically generated">
            <a:extLst>
              <a:ext uri="{FF2B5EF4-FFF2-40B4-BE49-F238E27FC236}">
                <a16:creationId xmlns:a16="http://schemas.microsoft.com/office/drawing/2014/main" id="{CCBAC55E-B5C5-4086-A187-6C3CA2BB47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896887">
            <a:off x="7055683" y="762137"/>
            <a:ext cx="3675466" cy="6534163"/>
          </a:xfrm>
        </p:spPr>
      </p:pic>
      <p:sp>
        <p:nvSpPr>
          <p:cNvPr id="4" name="Rectangle 3">
            <a:extLst>
              <a:ext uri="{FF2B5EF4-FFF2-40B4-BE49-F238E27FC236}">
                <a16:creationId xmlns:a16="http://schemas.microsoft.com/office/drawing/2014/main" id="{D4A491F7-6FBD-4540-B7AE-9142DFC1E0AD}"/>
              </a:ext>
            </a:extLst>
          </p:cNvPr>
          <p:cNvSpPr/>
          <p:nvPr/>
        </p:nvSpPr>
        <p:spPr>
          <a:xfrm>
            <a:off x="838200" y="566241"/>
            <a:ext cx="9220602"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GB" sz="5400" b="1" cap="none" spc="0" dirty="0">
                <a:ln/>
                <a:solidFill>
                  <a:schemeClr val="accent4"/>
                </a:solidFill>
                <a:effectLst/>
              </a:rPr>
              <a:t>In joint second place……………….</a:t>
            </a:r>
          </a:p>
        </p:txBody>
      </p:sp>
      <p:pic>
        <p:nvPicPr>
          <p:cNvPr id="8" name="Picture 7" descr="A picture containing indoor, empty, glass&#10;&#10;Description automatically generated">
            <a:extLst>
              <a:ext uri="{FF2B5EF4-FFF2-40B4-BE49-F238E27FC236}">
                <a16:creationId xmlns:a16="http://schemas.microsoft.com/office/drawing/2014/main" id="{A5AA7A40-3264-4AD2-A397-75426C8C5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01665">
            <a:off x="1066800" y="1634780"/>
            <a:ext cx="3727174" cy="4969565"/>
          </a:xfrm>
          <a:prstGeom prst="rect">
            <a:avLst/>
          </a:prstGeom>
        </p:spPr>
      </p:pic>
    </p:spTree>
    <p:extLst>
      <p:ext uri="{BB962C8B-B14F-4D97-AF65-F5344CB8AC3E}">
        <p14:creationId xmlns:p14="http://schemas.microsoft.com/office/powerpoint/2010/main" val="695765456"/>
      </p:ext>
    </p:extLst>
  </p:cSld>
  <p:clrMapOvr>
    <a:masterClrMapping/>
  </p:clrMapOvr>
  <mc:AlternateContent xmlns:mc="http://schemas.openxmlformats.org/markup-compatibility/2006">
    <mc:Choice xmlns:p14="http://schemas.microsoft.com/office/powerpoint/2010/main" Requires="p14">
      <p:transition spd="slow" p14:dur="2250" advClick="0" advTm="2000">
        <p:push dir="u"/>
      </p:transition>
    </mc:Choice>
    <mc:Fallback>
      <p:transition spd="slow" advClick="0" advTm="2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8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8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A0323-0F1F-402D-8D3D-0D83987D3EFD}"/>
              </a:ext>
            </a:extLst>
          </p:cNvPr>
          <p:cNvSpPr>
            <a:spLocks noGrp="1"/>
          </p:cNvSpPr>
          <p:nvPr>
            <p:ph type="title"/>
          </p:nvPr>
        </p:nvSpPr>
        <p:spPr/>
        <p:txBody>
          <a:bodyPr/>
          <a:lstStyle/>
          <a:p>
            <a:endParaRPr lang="en-GB" dirty="0"/>
          </a:p>
        </p:txBody>
      </p:sp>
      <p:sp>
        <p:nvSpPr>
          <p:cNvPr id="3" name="Rectangle 2">
            <a:extLst>
              <a:ext uri="{FF2B5EF4-FFF2-40B4-BE49-F238E27FC236}">
                <a16:creationId xmlns:a16="http://schemas.microsoft.com/office/drawing/2014/main" id="{06336A60-5788-4E5E-8592-6F9FD5AA7539}"/>
              </a:ext>
            </a:extLst>
          </p:cNvPr>
          <p:cNvSpPr/>
          <p:nvPr/>
        </p:nvSpPr>
        <p:spPr>
          <a:xfrm>
            <a:off x="838200" y="-337840"/>
            <a:ext cx="7329058" cy="1754326"/>
          </a:xfrm>
          <a:prstGeom prst="rect">
            <a:avLst/>
          </a:prstGeom>
          <a:noFill/>
        </p:spPr>
        <p:txBody>
          <a:bodyPr wrap="none" lIns="91440" tIns="45720" rIns="91440" bIns="45720">
            <a:spAutoFit/>
          </a:bodyPr>
          <a:lstStyle/>
          <a:p>
            <a:pPr algn="ctr"/>
            <a:endPar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a:p>
            <a:pPr algn="ctr"/>
            <a:r>
              <a:rPr lang="en-US" sz="54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In first place is………………</a:t>
            </a:r>
          </a:p>
        </p:txBody>
      </p:sp>
      <p:pic>
        <p:nvPicPr>
          <p:cNvPr id="7" name="Picture 6" descr="A picture containing box&#10;&#10;Description automatically generated">
            <a:extLst>
              <a:ext uri="{FF2B5EF4-FFF2-40B4-BE49-F238E27FC236}">
                <a16:creationId xmlns:a16="http://schemas.microsoft.com/office/drawing/2014/main" id="{CD87CFF8-A77A-4326-9BE7-1EE08B5D4D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95258" y="1416486"/>
            <a:ext cx="4572000" cy="6096000"/>
          </a:xfrm>
          <a:prstGeom prst="rect">
            <a:avLst/>
          </a:prstGeom>
        </p:spPr>
      </p:pic>
    </p:spTree>
    <p:extLst>
      <p:ext uri="{BB962C8B-B14F-4D97-AF65-F5344CB8AC3E}">
        <p14:creationId xmlns:p14="http://schemas.microsoft.com/office/powerpoint/2010/main" val="2039444739"/>
      </p:ext>
    </p:extLst>
  </p:cSld>
  <p:clrMapOvr>
    <a:masterClrMapping/>
  </p:clrMapOvr>
  <mc:AlternateContent xmlns:mc="http://schemas.openxmlformats.org/markup-compatibility/2006">
    <mc:Choice xmlns:p14="http://schemas.microsoft.com/office/powerpoint/2010/main" Requires="p14">
      <p:transition spd="slow" p14:dur="8000" advClick="0" advTm="2000">
        <p:fade/>
      </p:transition>
    </mc:Choice>
    <mc:Fallback>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8000"/>
                                        <p:tgtEl>
                                          <p:spTgt spid="7"/>
                                        </p:tgtEl>
                                      </p:cBhvr>
                                    </p:animEffect>
                                  </p:childTnLst>
                                </p:cTn>
                              </p:par>
                            </p:childTnLst>
                          </p:cTn>
                        </p:par>
                        <p:par>
                          <p:cTn id="8" fill="hold">
                            <p:stCondLst>
                              <p:cond delay="8000"/>
                            </p:stCondLst>
                            <p:childTnLst>
                              <p:par>
                                <p:cTn id="9" presetID="27" presetClass="emph" presetSubtype="0" fill="remove" nodeType="afterEffect">
                                  <p:stCondLst>
                                    <p:cond delay="0"/>
                                  </p:stCondLst>
                                  <p:childTnLst>
                                    <p:animClr clrSpc="rgb" dir="cw">
                                      <p:cBhvr override="childStyle">
                                        <p:cTn id="10" dur="3000" autoRev="1" fill="remove"/>
                                        <p:tgtEl>
                                          <p:spTgt spid="7"/>
                                        </p:tgtEl>
                                        <p:attrNameLst>
                                          <p:attrName>style.color</p:attrName>
                                        </p:attrNameLst>
                                      </p:cBhvr>
                                      <p:to>
                                        <a:schemeClr val="bg1"/>
                                      </p:to>
                                    </p:animClr>
                                    <p:animClr clrSpc="rgb" dir="cw">
                                      <p:cBhvr>
                                        <p:cTn id="11" dur="3000" autoRev="1" fill="remove"/>
                                        <p:tgtEl>
                                          <p:spTgt spid="7"/>
                                        </p:tgtEl>
                                        <p:attrNameLst>
                                          <p:attrName>fillcolor</p:attrName>
                                        </p:attrNameLst>
                                      </p:cBhvr>
                                      <p:to>
                                        <a:schemeClr val="bg1"/>
                                      </p:to>
                                    </p:animClr>
                                    <p:set>
                                      <p:cBhvr>
                                        <p:cTn id="12" dur="3000" autoRev="1" fill="remove"/>
                                        <p:tgtEl>
                                          <p:spTgt spid="7"/>
                                        </p:tgtEl>
                                        <p:attrNameLst>
                                          <p:attrName>fill.type</p:attrName>
                                        </p:attrNameLst>
                                      </p:cBhvr>
                                      <p:to>
                                        <p:strVal val="solid"/>
                                      </p:to>
                                    </p:set>
                                    <p:set>
                                      <p:cBhvr>
                                        <p:cTn id="13" dur="3000" autoRev="1" fill="remove"/>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6462-DCB0-4D62-A134-BE850451F9F1}"/>
              </a:ext>
            </a:extLst>
          </p:cNvPr>
          <p:cNvSpPr>
            <a:spLocks noGrp="1"/>
          </p:cNvSpPr>
          <p:nvPr>
            <p:ph type="title"/>
          </p:nvPr>
        </p:nvSpPr>
        <p:spPr/>
        <p:txBody>
          <a:bodyPr/>
          <a:lstStyle/>
          <a:p>
            <a:r>
              <a:rPr lang="en-GB">
                <a:solidFill>
                  <a:srgbClr val="FFFF00"/>
                </a:solidFill>
              </a:rPr>
              <a:t>Children’s entries……………….</a:t>
            </a:r>
            <a:endParaRPr lang="en-GB" dirty="0">
              <a:solidFill>
                <a:srgbClr val="FFFF00"/>
              </a:solidFill>
            </a:endParaRPr>
          </a:p>
        </p:txBody>
      </p:sp>
      <p:pic>
        <p:nvPicPr>
          <p:cNvPr id="4" name="Picture 3">
            <a:extLst>
              <a:ext uri="{FF2B5EF4-FFF2-40B4-BE49-F238E27FC236}">
                <a16:creationId xmlns:a16="http://schemas.microsoft.com/office/drawing/2014/main" id="{B852544A-81AA-45F7-BF70-C2E3D68D9C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6508" y="558440"/>
            <a:ext cx="4572000" cy="6096000"/>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18A6456F-629A-422D-8B6E-739C452B04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68" y="1883879"/>
            <a:ext cx="7789333" cy="4381500"/>
          </a:xfrm>
          <a:prstGeom prst="rect">
            <a:avLst/>
          </a:prstGeom>
        </p:spPr>
      </p:pic>
      <p:pic>
        <p:nvPicPr>
          <p:cNvPr id="14" name="Picture 13" descr="A picture containing person, indoor, child, little&#10;&#10;Description automatically generated">
            <a:extLst>
              <a:ext uri="{FF2B5EF4-FFF2-40B4-BE49-F238E27FC236}">
                <a16:creationId xmlns:a16="http://schemas.microsoft.com/office/drawing/2014/main" id="{66C5A0C3-B195-4A2F-B4C6-7D7B38BB6D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558440"/>
            <a:ext cx="4450826" cy="5934435"/>
          </a:xfrm>
          <a:prstGeom prst="rect">
            <a:avLst/>
          </a:prstGeom>
        </p:spPr>
      </p:pic>
    </p:spTree>
    <p:extLst>
      <p:ext uri="{BB962C8B-B14F-4D97-AF65-F5344CB8AC3E}">
        <p14:creationId xmlns:p14="http://schemas.microsoft.com/office/powerpoint/2010/main" val="4026106373"/>
      </p:ext>
    </p:extLst>
  </p:cSld>
  <p:clrMapOvr>
    <a:masterClrMapping/>
  </p:clrMapOvr>
  <mc:AlternateContent xmlns:mc="http://schemas.openxmlformats.org/markup-compatibility/2006">
    <mc:Choice xmlns:p14="http://schemas.microsoft.com/office/powerpoint/2010/main" Requires="p14">
      <p:transition spd="slow" p14:dur="3000" advTm="3000">
        <p:fade/>
      </p:transition>
    </mc:Choice>
    <mc:Fallback>
      <p:transition spd="slow"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4000"/>
                                        <p:tgtEl>
                                          <p:spTgt spid="4"/>
                                        </p:tgtEl>
                                      </p:cBhvr>
                                    </p:animEffect>
                                  </p:childTnLst>
                                </p:cTn>
                              </p:par>
                            </p:childTnLst>
                          </p:cTn>
                        </p:par>
                        <p:par>
                          <p:cTn id="8" fill="hold">
                            <p:stCondLst>
                              <p:cond delay="4000"/>
                            </p:stCondLst>
                            <p:childTnLst>
                              <p:par>
                                <p:cTn id="9" presetID="27" presetClass="emph" presetSubtype="0" fill="remove" nodeType="afterEffect">
                                  <p:stCondLst>
                                    <p:cond delay="0"/>
                                  </p:stCondLst>
                                  <p:childTnLst>
                                    <p:animClr clrSpc="rgb" dir="cw">
                                      <p:cBhvr override="childStyle">
                                        <p:cTn id="10" dur="750" autoRev="1" fill="remove"/>
                                        <p:tgtEl>
                                          <p:spTgt spid="4"/>
                                        </p:tgtEl>
                                        <p:attrNameLst>
                                          <p:attrName>style.color</p:attrName>
                                        </p:attrNameLst>
                                      </p:cBhvr>
                                      <p:to>
                                        <a:schemeClr val="bg1"/>
                                      </p:to>
                                    </p:animClr>
                                    <p:animClr clrSpc="rgb" dir="cw">
                                      <p:cBhvr>
                                        <p:cTn id="11" dur="750" autoRev="1" fill="remove"/>
                                        <p:tgtEl>
                                          <p:spTgt spid="4"/>
                                        </p:tgtEl>
                                        <p:attrNameLst>
                                          <p:attrName>fillcolor</p:attrName>
                                        </p:attrNameLst>
                                      </p:cBhvr>
                                      <p:to>
                                        <a:schemeClr val="bg1"/>
                                      </p:to>
                                    </p:animClr>
                                    <p:set>
                                      <p:cBhvr>
                                        <p:cTn id="12" dur="750" autoRev="1" fill="remove"/>
                                        <p:tgtEl>
                                          <p:spTgt spid="4"/>
                                        </p:tgtEl>
                                        <p:attrNameLst>
                                          <p:attrName>fill.type</p:attrName>
                                        </p:attrNameLst>
                                      </p:cBhvr>
                                      <p:to>
                                        <p:strVal val="solid"/>
                                      </p:to>
                                    </p:set>
                                    <p:set>
                                      <p:cBhvr>
                                        <p:cTn id="13" dur="750" autoRev="1" fill="remove"/>
                                        <p:tgtEl>
                                          <p:spTgt spid="4"/>
                                        </p:tgtEl>
                                        <p:attrNameLst>
                                          <p:attrName>fill.on</p:attrName>
                                        </p:attrNameLst>
                                      </p:cBhvr>
                                      <p:to>
                                        <p:strVal val="true"/>
                                      </p:to>
                                    </p:set>
                                  </p:childTnLst>
                                </p:cTn>
                              </p:par>
                            </p:childTnLst>
                          </p:cTn>
                        </p:par>
                        <p:par>
                          <p:cTn id="14" fill="hold">
                            <p:stCondLst>
                              <p:cond delay="5500"/>
                            </p:stCondLst>
                            <p:childTnLst>
                              <p:par>
                                <p:cTn id="15" presetID="21" presetClass="exit" presetSubtype="1" fill="hold" nodeType="afterEffect">
                                  <p:stCondLst>
                                    <p:cond delay="0"/>
                                  </p:stCondLst>
                                  <p:childTnLst>
                                    <p:animEffect transition="out" filter="wheel(1)">
                                      <p:cBhvr>
                                        <p:cTn id="16" dur="4000"/>
                                        <p:tgtEl>
                                          <p:spTgt spid="4"/>
                                        </p:tgtEl>
                                      </p:cBhvr>
                                    </p:animEffect>
                                    <p:set>
                                      <p:cBhvr>
                                        <p:cTn id="17" dur="1" fill="hold">
                                          <p:stCondLst>
                                            <p:cond delay="3999"/>
                                          </p:stCondLst>
                                        </p:cTn>
                                        <p:tgtEl>
                                          <p:spTgt spid="4"/>
                                        </p:tgtEl>
                                        <p:attrNameLst>
                                          <p:attrName>style.visibility</p:attrName>
                                        </p:attrNameLst>
                                      </p:cBhvr>
                                      <p:to>
                                        <p:strVal val="hidden"/>
                                      </p:to>
                                    </p:set>
                                  </p:childTnLst>
                                </p:cTn>
                              </p:par>
                            </p:childTnLst>
                          </p:cTn>
                        </p:par>
                        <p:par>
                          <p:cTn id="18" fill="hold">
                            <p:stCondLst>
                              <p:cond delay="9500"/>
                            </p:stCondLst>
                            <p:childTnLst>
                              <p:par>
                                <p:cTn id="19" presetID="6" presetClass="entr" presetSubtype="16"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4000"/>
                                        <p:tgtEl>
                                          <p:spTgt spid="6"/>
                                        </p:tgtEl>
                                      </p:cBhvr>
                                    </p:animEffect>
                                  </p:childTnLst>
                                </p:cTn>
                              </p:par>
                            </p:childTnLst>
                          </p:cTn>
                        </p:par>
                        <p:par>
                          <p:cTn id="22" fill="hold">
                            <p:stCondLst>
                              <p:cond delay="13500"/>
                            </p:stCondLst>
                            <p:childTnLst>
                              <p:par>
                                <p:cTn id="23" presetID="32" presetClass="emph" presetSubtype="0" fill="hold" nodeType="afterEffect">
                                  <p:stCondLst>
                                    <p:cond delay="0"/>
                                  </p:stCondLst>
                                  <p:childTnLst>
                                    <p:animRot by="120000">
                                      <p:cBhvr>
                                        <p:cTn id="24" dur="300" fill="hold">
                                          <p:stCondLst>
                                            <p:cond delay="0"/>
                                          </p:stCondLst>
                                        </p:cTn>
                                        <p:tgtEl>
                                          <p:spTgt spid="6"/>
                                        </p:tgtEl>
                                        <p:attrNameLst>
                                          <p:attrName>r</p:attrName>
                                        </p:attrNameLst>
                                      </p:cBhvr>
                                    </p:animRot>
                                    <p:animRot by="-240000">
                                      <p:cBhvr>
                                        <p:cTn id="25" dur="600" fill="hold">
                                          <p:stCondLst>
                                            <p:cond delay="600"/>
                                          </p:stCondLst>
                                        </p:cTn>
                                        <p:tgtEl>
                                          <p:spTgt spid="6"/>
                                        </p:tgtEl>
                                        <p:attrNameLst>
                                          <p:attrName>r</p:attrName>
                                        </p:attrNameLst>
                                      </p:cBhvr>
                                    </p:animRot>
                                    <p:animRot by="240000">
                                      <p:cBhvr>
                                        <p:cTn id="26" dur="600" fill="hold">
                                          <p:stCondLst>
                                            <p:cond delay="1200"/>
                                          </p:stCondLst>
                                        </p:cTn>
                                        <p:tgtEl>
                                          <p:spTgt spid="6"/>
                                        </p:tgtEl>
                                        <p:attrNameLst>
                                          <p:attrName>r</p:attrName>
                                        </p:attrNameLst>
                                      </p:cBhvr>
                                    </p:animRot>
                                    <p:animRot by="-240000">
                                      <p:cBhvr>
                                        <p:cTn id="27" dur="600" fill="hold">
                                          <p:stCondLst>
                                            <p:cond delay="1800"/>
                                          </p:stCondLst>
                                        </p:cTn>
                                        <p:tgtEl>
                                          <p:spTgt spid="6"/>
                                        </p:tgtEl>
                                        <p:attrNameLst>
                                          <p:attrName>r</p:attrName>
                                        </p:attrNameLst>
                                      </p:cBhvr>
                                    </p:animRot>
                                    <p:animRot by="120000">
                                      <p:cBhvr>
                                        <p:cTn id="28" dur="600" fill="hold">
                                          <p:stCondLst>
                                            <p:cond delay="2400"/>
                                          </p:stCondLst>
                                        </p:cTn>
                                        <p:tgtEl>
                                          <p:spTgt spid="6"/>
                                        </p:tgtEl>
                                        <p:attrNameLst>
                                          <p:attrName>r</p:attrName>
                                        </p:attrNameLst>
                                      </p:cBhvr>
                                    </p:animRot>
                                  </p:childTnLst>
                                </p:cTn>
                              </p:par>
                            </p:childTnLst>
                          </p:cTn>
                        </p:par>
                        <p:par>
                          <p:cTn id="29" fill="hold">
                            <p:stCondLst>
                              <p:cond delay="16500"/>
                            </p:stCondLst>
                            <p:childTnLst>
                              <p:par>
                                <p:cTn id="30" presetID="22" presetClass="exit" presetSubtype="4" fill="hold" nodeType="afterEffect">
                                  <p:stCondLst>
                                    <p:cond delay="0"/>
                                  </p:stCondLst>
                                  <p:childTnLst>
                                    <p:animEffect transition="out" filter="wipe(down)">
                                      <p:cBhvr>
                                        <p:cTn id="31" dur="2000"/>
                                        <p:tgtEl>
                                          <p:spTgt spid="6"/>
                                        </p:tgtEl>
                                      </p:cBhvr>
                                    </p:animEffect>
                                    <p:set>
                                      <p:cBhvr>
                                        <p:cTn id="32" dur="1" fill="hold">
                                          <p:stCondLst>
                                            <p:cond delay="1999"/>
                                          </p:stCondLst>
                                        </p:cTn>
                                        <p:tgtEl>
                                          <p:spTgt spid="6"/>
                                        </p:tgtEl>
                                        <p:attrNameLst>
                                          <p:attrName>style.visibility</p:attrName>
                                        </p:attrNameLst>
                                      </p:cBhvr>
                                      <p:to>
                                        <p:strVal val="hidden"/>
                                      </p:to>
                                    </p:set>
                                  </p:childTnLst>
                                </p:cTn>
                              </p:par>
                            </p:childTnLst>
                          </p:cTn>
                        </p:par>
                        <p:par>
                          <p:cTn id="33" fill="hold">
                            <p:stCondLst>
                              <p:cond delay="18500"/>
                            </p:stCondLst>
                            <p:childTnLst>
                              <p:par>
                                <p:cTn id="34" presetID="14" presetClass="entr" presetSubtype="1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2250"/>
                                        <p:tgtEl>
                                          <p:spTgt spid="14"/>
                                        </p:tgtEl>
                                      </p:cBhvr>
                                    </p:animEffect>
                                  </p:childTnLst>
                                </p:cTn>
                              </p:par>
                            </p:childTnLst>
                          </p:cTn>
                        </p:par>
                        <p:par>
                          <p:cTn id="37" fill="hold">
                            <p:stCondLst>
                              <p:cond delay="20750"/>
                            </p:stCondLst>
                            <p:childTnLst>
                              <p:par>
                                <p:cTn id="38" presetID="26" presetClass="emph" presetSubtype="0" fill="hold" nodeType="afterEffect">
                                  <p:stCondLst>
                                    <p:cond delay="0"/>
                                  </p:stCondLst>
                                  <p:childTnLst>
                                    <p:animEffect transition="out" filter="fade">
                                      <p:cBhvr>
                                        <p:cTn id="39" dur="2000" tmFilter="0, 0; .2, .5; .8, .5; 1, 0"/>
                                        <p:tgtEl>
                                          <p:spTgt spid="14"/>
                                        </p:tgtEl>
                                      </p:cBhvr>
                                    </p:animEffect>
                                    <p:animScale>
                                      <p:cBhvr>
                                        <p:cTn id="40" dur="1000" autoRev="1" fill="hold"/>
                                        <p:tgtEl>
                                          <p:spTgt spid="14"/>
                                        </p:tgtEl>
                                      </p:cBhvr>
                                      <p:by x="105000" y="105000"/>
                                    </p:animScale>
                                  </p:childTnLst>
                                </p:cTn>
                              </p:par>
                            </p:childTnLst>
                          </p:cTn>
                        </p:par>
                        <p:par>
                          <p:cTn id="41" fill="hold">
                            <p:stCondLst>
                              <p:cond delay="22750"/>
                            </p:stCondLst>
                            <p:childTnLst>
                              <p:par>
                                <p:cTn id="42" presetID="22" presetClass="exit" presetSubtype="4" fill="hold" nodeType="afterEffect">
                                  <p:stCondLst>
                                    <p:cond delay="0"/>
                                  </p:stCondLst>
                                  <p:childTnLst>
                                    <p:animEffect transition="out" filter="wipe(down)">
                                      <p:cBhvr>
                                        <p:cTn id="43" dur="2000"/>
                                        <p:tgtEl>
                                          <p:spTgt spid="14"/>
                                        </p:tgtEl>
                                      </p:cBhvr>
                                    </p:animEffect>
                                    <p:set>
                                      <p:cBhvr>
                                        <p:cTn id="44"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E055-160A-4256-B3E4-91B2C1F0761F}"/>
              </a:ext>
            </a:extLst>
          </p:cNvPr>
          <p:cNvSpPr>
            <a:spLocks noGrp="1"/>
          </p:cNvSpPr>
          <p:nvPr>
            <p:ph type="title"/>
          </p:nvPr>
        </p:nvSpPr>
        <p:spPr/>
        <p:txBody>
          <a:bodyPr/>
          <a:lstStyle/>
          <a:p>
            <a:endParaRPr lang="en-GB" dirty="0"/>
          </a:p>
        </p:txBody>
      </p:sp>
      <p:pic>
        <p:nvPicPr>
          <p:cNvPr id="3" name="Picture 2">
            <a:extLst>
              <a:ext uri="{FF2B5EF4-FFF2-40B4-BE49-F238E27FC236}">
                <a16:creationId xmlns:a16="http://schemas.microsoft.com/office/drawing/2014/main" id="{9D838424-6DE8-4649-81BF-E2CE845ED605}"/>
              </a:ext>
            </a:extLst>
          </p:cNvPr>
          <p:cNvPicPr>
            <a:picLocks noChangeAspect="1"/>
          </p:cNvPicPr>
          <p:nvPr/>
        </p:nvPicPr>
        <p:blipFill rotWithShape="1">
          <a:blip r:embed="rId2">
            <a:extLst>
              <a:ext uri="{28A0092B-C50C-407E-A947-70E740481C1C}">
                <a14:useLocalDpi xmlns:a14="http://schemas.microsoft.com/office/drawing/2010/main" val="0"/>
              </a:ext>
            </a:extLst>
          </a:blip>
          <a:srcRect l="-3518" t="19762" r="3518" b="3157"/>
          <a:stretch/>
        </p:blipFill>
        <p:spPr>
          <a:xfrm>
            <a:off x="6897109" y="657355"/>
            <a:ext cx="5143500" cy="5286245"/>
          </a:xfrm>
          <a:prstGeom prst="rect">
            <a:avLst/>
          </a:prstGeom>
        </p:spPr>
      </p:pic>
      <p:pic>
        <p:nvPicPr>
          <p:cNvPr id="4" name="Picture 3">
            <a:extLst>
              <a:ext uri="{FF2B5EF4-FFF2-40B4-BE49-F238E27FC236}">
                <a16:creationId xmlns:a16="http://schemas.microsoft.com/office/drawing/2014/main" id="{0163581A-A028-4F12-984A-9720765EB735}"/>
              </a:ext>
            </a:extLst>
          </p:cNvPr>
          <p:cNvPicPr>
            <a:picLocks noChangeAspect="1"/>
          </p:cNvPicPr>
          <p:nvPr/>
        </p:nvPicPr>
        <p:blipFill>
          <a:blip r:embed="rId3"/>
          <a:stretch>
            <a:fillRect/>
          </a:stretch>
        </p:blipFill>
        <p:spPr>
          <a:xfrm>
            <a:off x="217379" y="727743"/>
            <a:ext cx="6858594" cy="5145470"/>
          </a:xfrm>
          <a:prstGeom prst="rect">
            <a:avLst/>
          </a:prstGeom>
        </p:spPr>
      </p:pic>
    </p:spTree>
    <p:extLst>
      <p:ext uri="{BB962C8B-B14F-4D97-AF65-F5344CB8AC3E}">
        <p14:creationId xmlns:p14="http://schemas.microsoft.com/office/powerpoint/2010/main" val="2335913831"/>
      </p:ext>
    </p:extLst>
  </p:cSld>
  <p:clrMapOvr>
    <a:masterClrMapping/>
  </p:clrMapOvr>
  <mc:AlternateContent xmlns:mc="http://schemas.openxmlformats.org/markup-compatibility/2006">
    <mc:Choice xmlns:p14="http://schemas.microsoft.com/office/powerpoint/2010/main" Requires="p14">
      <p:transition spd="slow" p14:dur="3000" advClick="0" advTm="3000">
        <p:fade/>
      </p:transition>
    </mc:Choice>
    <mc:Fallback>
      <p:transition spd="slow" advClick="0"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par>
                          <p:cTn id="8" fill="hold">
                            <p:stCondLst>
                              <p:cond delay="2000"/>
                            </p:stCondLst>
                            <p:childTnLst>
                              <p:par>
                                <p:cTn id="9" presetID="32" presetClass="emph" presetSubtype="0" fill="hold" nodeType="afterEffect">
                                  <p:stCondLst>
                                    <p:cond delay="0"/>
                                  </p:stCondLst>
                                  <p:childTnLst>
                                    <p:animRot by="120000">
                                      <p:cBhvr>
                                        <p:cTn id="10" dur="200" fill="hold">
                                          <p:stCondLst>
                                            <p:cond delay="0"/>
                                          </p:stCondLst>
                                        </p:cTn>
                                        <p:tgtEl>
                                          <p:spTgt spid="3"/>
                                        </p:tgtEl>
                                        <p:attrNameLst>
                                          <p:attrName>r</p:attrName>
                                        </p:attrNameLst>
                                      </p:cBhvr>
                                    </p:animRot>
                                    <p:animRot by="-240000">
                                      <p:cBhvr>
                                        <p:cTn id="11" dur="400" fill="hold">
                                          <p:stCondLst>
                                            <p:cond delay="400"/>
                                          </p:stCondLst>
                                        </p:cTn>
                                        <p:tgtEl>
                                          <p:spTgt spid="3"/>
                                        </p:tgtEl>
                                        <p:attrNameLst>
                                          <p:attrName>r</p:attrName>
                                        </p:attrNameLst>
                                      </p:cBhvr>
                                    </p:animRot>
                                    <p:animRot by="240000">
                                      <p:cBhvr>
                                        <p:cTn id="12" dur="400" fill="hold">
                                          <p:stCondLst>
                                            <p:cond delay="800"/>
                                          </p:stCondLst>
                                        </p:cTn>
                                        <p:tgtEl>
                                          <p:spTgt spid="3"/>
                                        </p:tgtEl>
                                        <p:attrNameLst>
                                          <p:attrName>r</p:attrName>
                                        </p:attrNameLst>
                                      </p:cBhvr>
                                    </p:animRot>
                                    <p:animRot by="-240000">
                                      <p:cBhvr>
                                        <p:cTn id="13" dur="400" fill="hold">
                                          <p:stCondLst>
                                            <p:cond delay="1200"/>
                                          </p:stCondLst>
                                        </p:cTn>
                                        <p:tgtEl>
                                          <p:spTgt spid="3"/>
                                        </p:tgtEl>
                                        <p:attrNameLst>
                                          <p:attrName>r</p:attrName>
                                        </p:attrNameLst>
                                      </p:cBhvr>
                                    </p:animRot>
                                    <p:animRot by="120000">
                                      <p:cBhvr>
                                        <p:cTn id="14" dur="400" fill="hold">
                                          <p:stCondLst>
                                            <p:cond delay="1600"/>
                                          </p:stCondLst>
                                        </p:cTn>
                                        <p:tgtEl>
                                          <p:spTgt spid="3"/>
                                        </p:tgtEl>
                                        <p:attrNameLst>
                                          <p:attrName>r</p:attrName>
                                        </p:attrNameLst>
                                      </p:cBhvr>
                                    </p:animRot>
                                  </p:childTnLst>
                                </p:cTn>
                              </p:par>
                            </p:childTnLst>
                          </p:cTn>
                        </p:par>
                        <p:par>
                          <p:cTn id="15" fill="hold">
                            <p:stCondLst>
                              <p:cond delay="4000"/>
                            </p:stCondLst>
                            <p:childTnLst>
                              <p:par>
                                <p:cTn id="16" presetID="21" presetClass="exit" presetSubtype="1" fill="hold" nodeType="afterEffect">
                                  <p:stCondLst>
                                    <p:cond delay="0"/>
                                  </p:stCondLst>
                                  <p:childTnLst>
                                    <p:animEffect transition="out" filter="wheel(1)">
                                      <p:cBhvr>
                                        <p:cTn id="17" dur="2250"/>
                                        <p:tgtEl>
                                          <p:spTgt spid="3"/>
                                        </p:tgtEl>
                                      </p:cBhvr>
                                    </p:animEffect>
                                    <p:set>
                                      <p:cBhvr>
                                        <p:cTn id="18" dur="1" fill="hold">
                                          <p:stCondLst>
                                            <p:cond delay="2249"/>
                                          </p:stCondLst>
                                        </p:cTn>
                                        <p:tgtEl>
                                          <p:spTgt spid="3"/>
                                        </p:tgtEl>
                                        <p:attrNameLst>
                                          <p:attrName>style.visibility</p:attrName>
                                        </p:attrNameLst>
                                      </p:cBhvr>
                                      <p:to>
                                        <p:strVal val="hidden"/>
                                      </p:to>
                                    </p:set>
                                  </p:childTnLst>
                                </p:cTn>
                              </p:par>
                            </p:childTnLst>
                          </p:cTn>
                        </p:par>
                        <p:par>
                          <p:cTn id="19" fill="hold">
                            <p:stCondLst>
                              <p:cond delay="6250"/>
                            </p:stCondLst>
                            <p:childTnLst>
                              <p:par>
                                <p:cTn id="20" presetID="42"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750"/>
                                        <p:tgtEl>
                                          <p:spTgt spid="4"/>
                                        </p:tgtEl>
                                      </p:cBhvr>
                                    </p:animEffect>
                                    <p:anim calcmode="lin" valueType="num">
                                      <p:cBhvr>
                                        <p:cTn id="23" dur="1750" fill="hold"/>
                                        <p:tgtEl>
                                          <p:spTgt spid="4"/>
                                        </p:tgtEl>
                                        <p:attrNameLst>
                                          <p:attrName>ppt_x</p:attrName>
                                        </p:attrNameLst>
                                      </p:cBhvr>
                                      <p:tavLst>
                                        <p:tav tm="0">
                                          <p:val>
                                            <p:strVal val="#ppt_x"/>
                                          </p:val>
                                        </p:tav>
                                        <p:tav tm="100000">
                                          <p:val>
                                            <p:strVal val="#ppt_x"/>
                                          </p:val>
                                        </p:tav>
                                      </p:tavLst>
                                    </p:anim>
                                    <p:anim calcmode="lin" valueType="num">
                                      <p:cBhvr>
                                        <p:cTn id="24" dur="1750" fill="hold"/>
                                        <p:tgtEl>
                                          <p:spTgt spid="4"/>
                                        </p:tgtEl>
                                        <p:attrNameLst>
                                          <p:attrName>ppt_y</p:attrName>
                                        </p:attrNameLst>
                                      </p:cBhvr>
                                      <p:tavLst>
                                        <p:tav tm="0">
                                          <p:val>
                                            <p:strVal val="#ppt_y+.1"/>
                                          </p:val>
                                        </p:tav>
                                        <p:tav tm="100000">
                                          <p:val>
                                            <p:strVal val="#ppt_y"/>
                                          </p:val>
                                        </p:tav>
                                      </p:tavLst>
                                    </p:anim>
                                  </p:childTnLst>
                                </p:cTn>
                              </p:par>
                            </p:childTnLst>
                          </p:cTn>
                        </p:par>
                        <p:par>
                          <p:cTn id="25" fill="hold">
                            <p:stCondLst>
                              <p:cond delay="8000"/>
                            </p:stCondLst>
                            <p:childTnLst>
                              <p:par>
                                <p:cTn id="26" presetID="32" presetClass="emph" presetSubtype="0" fill="hold" nodeType="afterEffect">
                                  <p:stCondLst>
                                    <p:cond delay="0"/>
                                  </p:stCondLst>
                                  <p:childTnLst>
                                    <p:animRot by="120000">
                                      <p:cBhvr>
                                        <p:cTn id="27" dur="300" fill="hold">
                                          <p:stCondLst>
                                            <p:cond delay="0"/>
                                          </p:stCondLst>
                                        </p:cTn>
                                        <p:tgtEl>
                                          <p:spTgt spid="4"/>
                                        </p:tgtEl>
                                        <p:attrNameLst>
                                          <p:attrName>r</p:attrName>
                                        </p:attrNameLst>
                                      </p:cBhvr>
                                    </p:animRot>
                                    <p:animRot by="-240000">
                                      <p:cBhvr>
                                        <p:cTn id="28" dur="600" fill="hold">
                                          <p:stCondLst>
                                            <p:cond delay="600"/>
                                          </p:stCondLst>
                                        </p:cTn>
                                        <p:tgtEl>
                                          <p:spTgt spid="4"/>
                                        </p:tgtEl>
                                        <p:attrNameLst>
                                          <p:attrName>r</p:attrName>
                                        </p:attrNameLst>
                                      </p:cBhvr>
                                    </p:animRot>
                                    <p:animRot by="240000">
                                      <p:cBhvr>
                                        <p:cTn id="29" dur="600" fill="hold">
                                          <p:stCondLst>
                                            <p:cond delay="1200"/>
                                          </p:stCondLst>
                                        </p:cTn>
                                        <p:tgtEl>
                                          <p:spTgt spid="4"/>
                                        </p:tgtEl>
                                        <p:attrNameLst>
                                          <p:attrName>r</p:attrName>
                                        </p:attrNameLst>
                                      </p:cBhvr>
                                    </p:animRot>
                                    <p:animRot by="-240000">
                                      <p:cBhvr>
                                        <p:cTn id="30" dur="600" fill="hold">
                                          <p:stCondLst>
                                            <p:cond delay="1800"/>
                                          </p:stCondLst>
                                        </p:cTn>
                                        <p:tgtEl>
                                          <p:spTgt spid="4"/>
                                        </p:tgtEl>
                                        <p:attrNameLst>
                                          <p:attrName>r</p:attrName>
                                        </p:attrNameLst>
                                      </p:cBhvr>
                                    </p:animRot>
                                    <p:animRot by="120000">
                                      <p:cBhvr>
                                        <p:cTn id="31" dur="600" fill="hold">
                                          <p:stCondLst>
                                            <p:cond delay="2400"/>
                                          </p:stCondLst>
                                        </p:cTn>
                                        <p:tgtEl>
                                          <p:spTgt spid="4"/>
                                        </p:tgtEl>
                                        <p:attrNameLst>
                                          <p:attrName>r</p:attrName>
                                        </p:attrNameLst>
                                      </p:cBhvr>
                                    </p:animRot>
                                  </p:childTnLst>
                                </p:cTn>
                              </p:par>
                            </p:childTnLst>
                          </p:cTn>
                        </p:par>
                        <p:par>
                          <p:cTn id="32" fill="hold">
                            <p:stCondLst>
                              <p:cond delay="11000"/>
                            </p:stCondLst>
                            <p:childTnLst>
                              <p:par>
                                <p:cTn id="33" presetID="21" presetClass="exit" presetSubtype="1" fill="hold" nodeType="afterEffect">
                                  <p:stCondLst>
                                    <p:cond delay="0"/>
                                  </p:stCondLst>
                                  <p:childTnLst>
                                    <p:animEffect transition="out" filter="wheel(1)">
                                      <p:cBhvr>
                                        <p:cTn id="34" dur="2500"/>
                                        <p:tgtEl>
                                          <p:spTgt spid="4"/>
                                        </p:tgtEl>
                                      </p:cBhvr>
                                    </p:animEffect>
                                    <p:set>
                                      <p:cBhvr>
                                        <p:cTn id="35" dur="1" fill="hold">
                                          <p:stCondLst>
                                            <p:cond delay="2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BA39B-C861-4AF8-BEBD-84714F4D8ADE}"/>
              </a:ext>
            </a:extLst>
          </p:cNvPr>
          <p:cNvSpPr>
            <a:spLocks noGrp="1"/>
          </p:cNvSpPr>
          <p:nvPr>
            <p:ph type="title"/>
          </p:nvPr>
        </p:nvSpPr>
        <p:spPr/>
        <p:txBody>
          <a:bodyPr/>
          <a:lstStyle/>
          <a:p>
            <a:endParaRPr lang="en-GB" dirty="0"/>
          </a:p>
        </p:txBody>
      </p:sp>
      <p:sp>
        <p:nvSpPr>
          <p:cNvPr id="3" name="Rectangle 2">
            <a:extLst>
              <a:ext uri="{FF2B5EF4-FFF2-40B4-BE49-F238E27FC236}">
                <a16:creationId xmlns:a16="http://schemas.microsoft.com/office/drawing/2014/main" id="{65C98606-3D64-421A-B72F-5D4198179E3E}"/>
              </a:ext>
            </a:extLst>
          </p:cNvPr>
          <p:cNvSpPr/>
          <p:nvPr/>
        </p:nvSpPr>
        <p:spPr>
          <a:xfrm>
            <a:off x="697021" y="2967335"/>
            <a:ext cx="10797957" cy="923330"/>
          </a:xfrm>
          <a:prstGeom prst="rect">
            <a:avLst/>
          </a:prstGeom>
          <a:noFill/>
        </p:spPr>
        <p:txBody>
          <a:bodyPr wrap="none" lIns="91440" tIns="45720" rIns="91440" bIns="45720">
            <a:spAutoFit/>
          </a:bodyPr>
          <a:lstStyle/>
          <a:p>
            <a:pPr algn="ctr"/>
            <a:r>
              <a:rPr lang="en-GB" sz="5400" b="1"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And</a:t>
            </a:r>
            <a:r>
              <a:rPr lang="en-GB"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the </a:t>
            </a:r>
            <a:r>
              <a:rPr lang="en-GB" sz="5400" b="1" dirty="0">
                <a:ln w="22225">
                  <a:solidFill>
                    <a:schemeClr val="accent2"/>
                  </a:solidFill>
                  <a:prstDash val="solid"/>
                </a:ln>
                <a:solidFill>
                  <a:srgbClr val="FF0000"/>
                </a:solidFill>
              </a:rPr>
              <a:t>winners</a:t>
            </a:r>
            <a:r>
              <a:rPr lang="en-GB" sz="5400" b="1" cap="none" spc="0" dirty="0">
                <a:ln w="9525">
                  <a:solidFill>
                    <a:schemeClr val="bg1"/>
                  </a:solidFill>
                  <a:prstDash val="solid"/>
                </a:ln>
                <a:solidFill>
                  <a:srgbClr val="FF0000"/>
                </a:solidFill>
                <a:effectLst>
                  <a:outerShdw blurRad="12700" dist="38100" dir="2700000" algn="tl" rotWithShape="0">
                    <a:schemeClr val="accent5">
                      <a:lumMod val="60000"/>
                      <a:lumOff val="40000"/>
                    </a:schemeClr>
                  </a:outerShdw>
                </a:effectLst>
              </a:rPr>
              <a:t> are………………………..</a:t>
            </a:r>
          </a:p>
        </p:txBody>
      </p:sp>
    </p:spTree>
    <p:extLst>
      <p:ext uri="{BB962C8B-B14F-4D97-AF65-F5344CB8AC3E}">
        <p14:creationId xmlns:p14="http://schemas.microsoft.com/office/powerpoint/2010/main" val="1397932749"/>
      </p:ext>
    </p:extLst>
  </p:cSld>
  <p:clrMapOvr>
    <a:masterClrMapping/>
  </p:clrMapOvr>
  <mc:AlternateContent xmlns:mc="http://schemas.openxmlformats.org/markup-compatibility/2006">
    <mc:Choice xmlns:p14="http://schemas.microsoft.com/office/powerpoint/2010/main" Requires="p14">
      <p:transition spd="slow" p14:dur="3000" advClick="0" advTm="1000">
        <p14:reveal/>
      </p:transition>
    </mc:Choice>
    <mc:Fallback>
      <p:transition spd="slow" advClick="0" advTm="1000">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130</TotalTime>
  <Words>88</Words>
  <Application>Microsoft Office PowerPoint</Application>
  <PresentationFormat>Widescreen</PresentationFormat>
  <Paragraphs>10</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Calverleigh Nativity competition 2020</vt:lpstr>
      <vt:lpstr>Adult Entries</vt:lpstr>
      <vt:lpstr>PowerPoint Presentation</vt:lpstr>
      <vt:lpstr>PowerPoint Presentation</vt:lpstr>
      <vt:lpstr>PowerPoint Presentation</vt:lpstr>
      <vt:lpstr>PowerPoint Presentation</vt:lpstr>
      <vt:lpstr>Children’s entries……………….</vt:lpstr>
      <vt:lpstr>PowerPoint Presentation</vt:lpstr>
      <vt:lpstr>PowerPoint Presentation</vt:lpstr>
      <vt:lpstr>PowerPoint Presentation</vt:lpstr>
      <vt:lpstr>A big thank you goes out to all those who have taken part and well done to those who won. The judges said it was very hard to choose the winners as they were all so great.   All money raised will go towards church funds.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Calverleigh Nativity competition 2020</dc:title>
  <dc:creator>Nicola Burton</dc:creator>
  <cp:lastModifiedBy>Nicola Burton</cp:lastModifiedBy>
  <cp:revision>13</cp:revision>
  <dcterms:created xsi:type="dcterms:W3CDTF">2020-12-11T15:53:27Z</dcterms:created>
  <dcterms:modified xsi:type="dcterms:W3CDTF">2020-12-11T18:04:02Z</dcterms:modified>
</cp:coreProperties>
</file>